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2"/>
  </p:notesMasterIdLst>
  <p:handoutMasterIdLst>
    <p:handoutMasterId r:id="rId23"/>
  </p:handoutMasterIdLst>
  <p:sldIdLst>
    <p:sldId id="256" r:id="rId3"/>
    <p:sldId id="257"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5588" cy="6859588"/>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ABC"/>
    <a:srgbClr val="038CDB"/>
    <a:srgbClr val="231F20"/>
    <a:srgbClr val="FFFFFF"/>
    <a:srgbClr val="393939"/>
    <a:srgbClr val="000000"/>
    <a:srgbClr val="ED3600"/>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3844" autoAdjust="0"/>
  </p:normalViewPr>
  <p:slideViewPr>
    <p:cSldViewPr>
      <p:cViewPr varScale="1">
        <p:scale>
          <a:sx n="76" d="100"/>
          <a:sy n="76" d="100"/>
        </p:scale>
        <p:origin x="350" y="53"/>
      </p:cViewPr>
      <p:guideLst>
        <p:guide orient="horz" pos="2161"/>
        <p:guide pos="2881"/>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53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553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55332" name="Rectangle 4"/>
          <p:cNvSpPr>
            <a:spLocks noGrp="1" noRot="1" noChangeAspect="1" noChangeArrowheads="1" noTextEdit="1"/>
          </p:cNvSpPr>
          <p:nvPr>
            <p:ph type="sldImg" idx="2"/>
          </p:nvPr>
        </p:nvSpPr>
        <p:spPr bwMode="auto">
          <a:xfrm>
            <a:off x="1144588" y="685800"/>
            <a:ext cx="4568825" cy="3429000"/>
          </a:xfrm>
          <a:prstGeom prst="rect">
            <a:avLst/>
          </a:prstGeom>
          <a:noFill/>
          <a:ln w="9525">
            <a:solidFill>
              <a:srgbClr val="000000"/>
            </a:solidFill>
            <a:miter lim="800000"/>
            <a:headEnd/>
            <a:tailEnd/>
          </a:ln>
          <a:effectLst/>
        </p:spPr>
      </p:sp>
      <p:sp>
        <p:nvSpPr>
          <p:cNvPr id="3553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553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553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2329FB0-8DB5-40F5-AA9D-695BD544979F}" type="slidenum">
              <a:rPr lang="en-US"/>
              <a:pPr/>
              <a:t>‹nr.›</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98ED9A-B559-4EEE-81E1-A594B9BE03CC}" type="slidenum">
              <a:rPr lang="en-US"/>
              <a:pPr/>
              <a:t>1</a:t>
            </a:fld>
            <a:endParaRPr lang="en-US"/>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A202BA-1949-4016-9262-FCB03A59D979}" type="slidenum">
              <a:rPr lang="en-US"/>
              <a:pPr/>
              <a:t>2</a:t>
            </a:fld>
            <a:endParaRPr lang="en-US"/>
          </a:p>
        </p:txBody>
      </p:sp>
      <p:sp>
        <p:nvSpPr>
          <p:cNvPr id="357378" name="Rectangle 2"/>
          <p:cNvSpPr>
            <a:spLocks noGrp="1" noRot="1" noChangeAspect="1" noChangeArrowheads="1" noTextEdit="1"/>
          </p:cNvSpPr>
          <p:nvPr>
            <p:ph type="sldImg"/>
          </p:nvPr>
        </p:nvSpPr>
        <p:spPr>
          <a:ln/>
        </p:spPr>
      </p:sp>
      <p:sp>
        <p:nvSpPr>
          <p:cNvPr id="357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2329FB0-8DB5-40F5-AA9D-695BD544979F}" type="slidenum">
              <a:rPr lang="en-US" smtClean="0"/>
              <a:pPr/>
              <a:t>19</a:t>
            </a:fld>
            <a:endParaRPr lang="en-US"/>
          </a:p>
        </p:txBody>
      </p:sp>
    </p:spTree>
    <p:extLst>
      <p:ext uri="{BB962C8B-B14F-4D97-AF65-F5344CB8AC3E}">
        <p14:creationId xmlns:p14="http://schemas.microsoft.com/office/powerpoint/2010/main" val="2339494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068763" y="4510088"/>
            <a:ext cx="3671887" cy="1368425"/>
          </a:xfrm>
        </p:spPr>
        <p:txBody>
          <a:bodyPr/>
          <a:lstStyle>
            <a:lvl1pPr>
              <a:defRPr sz="3200"/>
            </a:lvl1pPr>
          </a:lstStyle>
          <a:p>
            <a:r>
              <a:rPr lang="ru-RU"/>
              <a:t>Click to edit Master title style</a:t>
            </a:r>
          </a:p>
        </p:txBody>
      </p:sp>
      <p:sp>
        <p:nvSpPr>
          <p:cNvPr id="5123" name="Rectangle 3"/>
          <p:cNvSpPr>
            <a:spLocks noGrp="1" noChangeArrowheads="1"/>
          </p:cNvSpPr>
          <p:nvPr>
            <p:ph type="subTitle" idx="1"/>
          </p:nvPr>
        </p:nvSpPr>
        <p:spPr>
          <a:xfrm>
            <a:off x="323850" y="4725988"/>
            <a:ext cx="3386138" cy="1079500"/>
          </a:xfrm>
        </p:spPr>
        <p:txBody>
          <a:bodyPr/>
          <a:lstStyle>
            <a:lvl1pPr marL="0" indent="0" algn="r">
              <a:buFontTx/>
              <a:buNone/>
              <a:defRPr b="0">
                <a:solidFill>
                  <a:schemeClr val="bg1"/>
                </a:solidFill>
                <a:latin typeface="ChunkFive" pitchFamily="50" charset="0"/>
              </a:defRPr>
            </a:lvl1pPr>
          </a:lstStyle>
          <a:p>
            <a:r>
              <a:rPr lang="ru-RU"/>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2125" y="981075"/>
            <a:ext cx="1979613" cy="532765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900113" y="981075"/>
            <a:ext cx="5789612" cy="53276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3988" cy="1471613"/>
          </a:xfrm>
        </p:spPr>
        <p:txBody>
          <a:bodyPr/>
          <a:lstStyle/>
          <a:p>
            <a:r>
              <a:rPr lang="ru-RU"/>
              <a:t>Образец заголовка</a:t>
            </a:r>
          </a:p>
        </p:txBody>
      </p:sp>
      <p:sp>
        <p:nvSpPr>
          <p:cNvPr id="3" name="Подзаголовок 2"/>
          <p:cNvSpPr>
            <a:spLocks noGrp="1"/>
          </p:cNvSpPr>
          <p:nvPr>
            <p:ph type="subTitle" idx="1"/>
          </p:nvPr>
        </p:nvSpPr>
        <p:spPr>
          <a:xfrm>
            <a:off x="1371600" y="3887788"/>
            <a:ext cx="64023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9DACCB7-756E-47D5-8DA7-A9A29F5FEDE2}" type="slidenum">
              <a:rPr lang="ru-RU"/>
              <a:pPr/>
              <a:t>‹nr.›</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1AD6924-B693-4047-BBB1-1CBAC87ACDFF}" type="slidenum">
              <a:rPr lang="ru-RU"/>
              <a:pPr/>
              <a:t>‹nr.›</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8488"/>
            <a:ext cx="7773987"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398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E0AD4C8-1D5C-45C7-B85D-E560C58848E9}" type="slidenum">
              <a:rPr lang="ru-RU"/>
              <a:pPr/>
              <a:t>‹nr.›</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825625" y="1600200"/>
            <a:ext cx="338455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362575" y="1600200"/>
            <a:ext cx="3386138"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5988699-9C9F-4ED9-BE9A-702DDD56ABB5}" type="slidenum">
              <a:rPr lang="ru-RU"/>
              <a:pPr/>
              <a:t>‹nr.›</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31188"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55AA437-1A29-4F5A-8037-82BA5E5A1F27}" type="slidenum">
              <a:rPr lang="ru-RU"/>
              <a:pPr/>
              <a:t>‹nr.›</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DFE4323-F64F-4B7A-9083-C7A5C5E30DD8}" type="slidenum">
              <a:rPr lang="ru-RU"/>
              <a:pPr/>
              <a:t>‹nr.›</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3E1137BB-CED5-418D-B5CC-D8F652BB2C00}" type="slidenum">
              <a:rPr lang="ru-RU"/>
              <a:pPr/>
              <a:t>‹nr.›</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9BBF0A1-2145-46C2-8997-96F82A7902A4}" type="slidenum">
              <a:rPr lang="ru-RU"/>
              <a:pPr/>
              <a:t>‹nr.›</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2188"/>
            <a:ext cx="5487987" cy="566737"/>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8EC07FB-276E-4DF8-A302-DB725DDAE4E9}" type="slidenum">
              <a:rPr lang="ru-RU"/>
              <a:pPr/>
              <a:t>‹nr.›</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5629EDA-1768-4824-8386-FDC659DE14A3}" type="slidenum">
              <a:rPr lang="ru-RU"/>
              <a:pPr/>
              <a:t>‹nr.›</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18338" y="274638"/>
            <a:ext cx="1730375" cy="5853112"/>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825625" y="274638"/>
            <a:ext cx="5040313" cy="585311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4472E71-96E3-4D67-A14F-38BBF12AB976}" type="slidenum">
              <a:rPr lang="ru-RU"/>
              <a:pPr/>
              <a:t>‹nr.›</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8488"/>
            <a:ext cx="7773987"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398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900113" y="2565400"/>
            <a:ext cx="3667125" cy="3743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719638" y="2565400"/>
            <a:ext cx="3667125" cy="3743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31188"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2188"/>
            <a:ext cx="5487987" cy="566737"/>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31913" y="981075"/>
            <a:ext cx="7489825" cy="508000"/>
          </a:xfrm>
          <a:prstGeom prst="rect">
            <a:avLst/>
          </a:prstGeom>
          <a:noFill/>
          <a:ln w="9525">
            <a:noFill/>
            <a:miter lim="800000"/>
            <a:headEnd/>
            <a:tailEnd/>
          </a:ln>
          <a:effectLst/>
        </p:spPr>
        <p:txBody>
          <a:bodyPr vert="horz" wrap="square" lIns="91443" tIns="45722" rIns="91443" bIns="45722" numCol="1" anchor="ctr" anchorCtr="0" compatLnSpc="1">
            <a:prstTxWarp prst="textNoShape">
              <a:avLst/>
            </a:prstTxWarp>
          </a:bodyPr>
          <a:lstStyle/>
          <a:p>
            <a:pPr lvl="0"/>
            <a:r>
              <a:rPr lang="ru-RU"/>
              <a:t>Click to edit Master title style</a:t>
            </a:r>
          </a:p>
        </p:txBody>
      </p:sp>
      <p:sp>
        <p:nvSpPr>
          <p:cNvPr id="1027" name="Rectangle 3"/>
          <p:cNvSpPr>
            <a:spLocks noGrp="1" noChangeArrowheads="1"/>
          </p:cNvSpPr>
          <p:nvPr>
            <p:ph type="body" idx="1"/>
          </p:nvPr>
        </p:nvSpPr>
        <p:spPr bwMode="auto">
          <a:xfrm>
            <a:off x="900113" y="2565400"/>
            <a:ext cx="7486650" cy="3743325"/>
          </a:xfrm>
          <a:prstGeom prst="rect">
            <a:avLst/>
          </a:prstGeom>
          <a:noFill/>
          <a:ln w="9525">
            <a:noFill/>
            <a:miter lim="800000"/>
            <a:headEnd/>
            <a:tailEnd/>
          </a:ln>
          <a:effectLst/>
        </p:spPr>
        <p:txBody>
          <a:bodyPr vert="horz" wrap="square" lIns="91443" tIns="45722" rIns="91443" bIns="45722" numCol="1" anchor="t" anchorCtr="0" compatLnSpc="1">
            <a:prstTxWarp prst="textNoShape">
              <a:avLst/>
            </a:prstTxWarp>
          </a:bodyPr>
          <a:lstStyle/>
          <a:p>
            <a:pPr lvl="0"/>
            <a:r>
              <a:rPr lang="ru-RU"/>
              <a:t>Click to edit Master text styles</a:t>
            </a:r>
          </a:p>
          <a:p>
            <a:pPr lvl="1"/>
            <a:r>
              <a:rPr lang="ru-RU"/>
              <a:t>Second level</a:t>
            </a:r>
          </a:p>
          <a:p>
            <a:pPr lvl="0"/>
            <a:r>
              <a:rPr lang="ru-RU"/>
              <a:t>Third level</a:t>
            </a:r>
          </a:p>
          <a:p>
            <a:pPr lvl="1"/>
            <a:r>
              <a:rPr lang="ru-RU"/>
              <a:t>Fourth level</a:t>
            </a:r>
          </a:p>
          <a:p>
            <a:pPr lvl="2"/>
            <a:r>
              <a:rPr lang="ru-RU"/>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a:solidFill>
            <a:schemeClr val="bg1"/>
          </a:solidFill>
          <a:latin typeface="+mj-lt"/>
          <a:ea typeface="+mj-ea"/>
          <a:cs typeface="+mj-cs"/>
        </a:defRPr>
      </a:lvl1pPr>
      <a:lvl2pPr algn="l" rtl="0" fontAlgn="base">
        <a:spcBef>
          <a:spcPct val="0"/>
        </a:spcBef>
        <a:spcAft>
          <a:spcPct val="0"/>
        </a:spcAft>
        <a:defRPr sz="3600">
          <a:solidFill>
            <a:schemeClr val="bg1"/>
          </a:solidFill>
          <a:latin typeface="ChunkFive" pitchFamily="50" charset="0"/>
        </a:defRPr>
      </a:lvl2pPr>
      <a:lvl3pPr algn="l" rtl="0" fontAlgn="base">
        <a:spcBef>
          <a:spcPct val="0"/>
        </a:spcBef>
        <a:spcAft>
          <a:spcPct val="0"/>
        </a:spcAft>
        <a:defRPr sz="3600">
          <a:solidFill>
            <a:schemeClr val="bg1"/>
          </a:solidFill>
          <a:latin typeface="ChunkFive" pitchFamily="50" charset="0"/>
        </a:defRPr>
      </a:lvl3pPr>
      <a:lvl4pPr algn="l" rtl="0" fontAlgn="base">
        <a:spcBef>
          <a:spcPct val="0"/>
        </a:spcBef>
        <a:spcAft>
          <a:spcPct val="0"/>
        </a:spcAft>
        <a:defRPr sz="3600">
          <a:solidFill>
            <a:schemeClr val="bg1"/>
          </a:solidFill>
          <a:latin typeface="ChunkFive" pitchFamily="50" charset="0"/>
        </a:defRPr>
      </a:lvl4pPr>
      <a:lvl5pPr algn="l" rtl="0" fontAlgn="base">
        <a:spcBef>
          <a:spcPct val="0"/>
        </a:spcBef>
        <a:spcAft>
          <a:spcPct val="0"/>
        </a:spcAft>
        <a:defRPr sz="3600">
          <a:solidFill>
            <a:schemeClr val="bg1"/>
          </a:solidFill>
          <a:latin typeface="ChunkFive" pitchFamily="50" charset="0"/>
        </a:defRPr>
      </a:lvl5pPr>
      <a:lvl6pPr marL="457200" algn="l" rtl="0" fontAlgn="base">
        <a:spcBef>
          <a:spcPct val="0"/>
        </a:spcBef>
        <a:spcAft>
          <a:spcPct val="0"/>
        </a:spcAft>
        <a:defRPr sz="3600">
          <a:solidFill>
            <a:schemeClr val="bg1"/>
          </a:solidFill>
          <a:latin typeface="ChunkFive" pitchFamily="50" charset="0"/>
        </a:defRPr>
      </a:lvl6pPr>
      <a:lvl7pPr marL="914400" algn="l" rtl="0" fontAlgn="base">
        <a:spcBef>
          <a:spcPct val="0"/>
        </a:spcBef>
        <a:spcAft>
          <a:spcPct val="0"/>
        </a:spcAft>
        <a:defRPr sz="3600">
          <a:solidFill>
            <a:schemeClr val="bg1"/>
          </a:solidFill>
          <a:latin typeface="ChunkFive" pitchFamily="50" charset="0"/>
        </a:defRPr>
      </a:lvl7pPr>
      <a:lvl8pPr marL="1371600" algn="l" rtl="0" fontAlgn="base">
        <a:spcBef>
          <a:spcPct val="0"/>
        </a:spcBef>
        <a:spcAft>
          <a:spcPct val="0"/>
        </a:spcAft>
        <a:defRPr sz="3600">
          <a:solidFill>
            <a:schemeClr val="bg1"/>
          </a:solidFill>
          <a:latin typeface="ChunkFive" pitchFamily="50" charset="0"/>
        </a:defRPr>
      </a:lvl8pPr>
      <a:lvl9pPr marL="1828800" algn="l" rtl="0" fontAlgn="base">
        <a:spcBef>
          <a:spcPct val="0"/>
        </a:spcBef>
        <a:spcAft>
          <a:spcPct val="0"/>
        </a:spcAft>
        <a:defRPr sz="3600">
          <a:solidFill>
            <a:schemeClr val="bg1"/>
          </a:solidFill>
          <a:latin typeface="ChunkFive" pitchFamily="50" charset="0"/>
        </a:defRPr>
      </a:lvl9pPr>
    </p:titleStyle>
    <p:bodyStyle>
      <a:lvl1pPr marL="342900" indent="-342900" algn="l" rtl="0" fontAlgn="base">
        <a:spcBef>
          <a:spcPct val="20000"/>
        </a:spcBef>
        <a:spcAft>
          <a:spcPct val="0"/>
        </a:spcAft>
        <a:buChar char="•"/>
        <a:defRPr sz="2000" b="1">
          <a:solidFill>
            <a:srgbClr val="666666"/>
          </a:solidFill>
          <a:latin typeface="+mn-lt"/>
          <a:ea typeface="+mn-ea"/>
          <a:cs typeface="+mn-cs"/>
        </a:defRPr>
      </a:lvl1pPr>
      <a:lvl2pPr marL="742950" indent="-285750" algn="l" rtl="0" fontAlgn="base">
        <a:spcBef>
          <a:spcPct val="20000"/>
        </a:spcBef>
        <a:spcAft>
          <a:spcPct val="0"/>
        </a:spcAft>
        <a:buChar char="–"/>
        <a:defRPr sz="2000" b="1">
          <a:solidFill>
            <a:srgbClr val="666666"/>
          </a:solidFill>
          <a:latin typeface="+mn-lt"/>
        </a:defRPr>
      </a:lvl2pPr>
      <a:lvl3pPr marL="1143000" indent="-228600" algn="l" rtl="0" fontAlgn="base">
        <a:spcBef>
          <a:spcPct val="20000"/>
        </a:spcBef>
        <a:spcAft>
          <a:spcPct val="0"/>
        </a:spcAft>
        <a:buChar char="•"/>
        <a:defRPr sz="2000" b="1">
          <a:solidFill>
            <a:srgbClr val="666666"/>
          </a:solidFill>
          <a:latin typeface="+mn-lt"/>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r="-6"/>
          </a:stretch>
        </a:blipFill>
        <a:effectLst/>
      </p:bgPr>
    </p:bg>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bwMode="auto">
          <a:xfrm>
            <a:off x="1835150" y="274638"/>
            <a:ext cx="6853238" cy="1143000"/>
          </a:xfrm>
          <a:prstGeom prst="rect">
            <a:avLst/>
          </a:prstGeom>
          <a:noFill/>
          <a:ln w="9525">
            <a:noFill/>
            <a:miter lim="800000"/>
            <a:headEnd/>
            <a:tailEnd/>
          </a:ln>
          <a:effectLst/>
        </p:spPr>
        <p:txBody>
          <a:bodyPr vert="horz" wrap="square" lIns="91443" tIns="45722" rIns="91443" bIns="45722" numCol="1" anchor="ctr" anchorCtr="0" compatLnSpc="1">
            <a:prstTxWarp prst="textNoShape">
              <a:avLst/>
            </a:prstTxWarp>
          </a:bodyPr>
          <a:lstStyle/>
          <a:p>
            <a:pPr lvl="0"/>
            <a:r>
              <a:rPr lang="ru-RU"/>
              <a:t>Click to edit Master title style</a:t>
            </a:r>
          </a:p>
        </p:txBody>
      </p:sp>
      <p:sp>
        <p:nvSpPr>
          <p:cNvPr id="359427" name="Rectangle 3"/>
          <p:cNvSpPr>
            <a:spLocks noGrp="1" noChangeArrowheads="1"/>
          </p:cNvSpPr>
          <p:nvPr>
            <p:ph type="body" idx="1"/>
          </p:nvPr>
        </p:nvSpPr>
        <p:spPr bwMode="auto">
          <a:xfrm>
            <a:off x="1825625" y="1600200"/>
            <a:ext cx="6923088" cy="4527550"/>
          </a:xfrm>
          <a:prstGeom prst="rect">
            <a:avLst/>
          </a:prstGeom>
          <a:noFill/>
          <a:ln w="9525">
            <a:noFill/>
            <a:miter lim="800000"/>
            <a:headEnd/>
            <a:tailEnd/>
          </a:ln>
          <a:effectLst/>
        </p:spPr>
        <p:txBody>
          <a:bodyPr vert="horz" wrap="square" lIns="91443" tIns="45722" rIns="91443" bIns="45722" numCol="1" anchor="t" anchorCtr="0" compatLnSpc="1">
            <a:prstTxWarp prst="textNoShape">
              <a:avLst/>
            </a:prstTxWarp>
          </a:bodyPr>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
        <p:nvSpPr>
          <p:cNvPr id="359428" name="Rectangle 4"/>
          <p:cNvSpPr>
            <a:spLocks noGrp="1" noChangeArrowheads="1"/>
          </p:cNvSpPr>
          <p:nvPr>
            <p:ph type="dt" sz="half" idx="2"/>
          </p:nvPr>
        </p:nvSpPr>
        <p:spPr bwMode="auto">
          <a:xfrm>
            <a:off x="457200" y="6245225"/>
            <a:ext cx="2133600" cy="477838"/>
          </a:xfrm>
          <a:prstGeom prst="rect">
            <a:avLst/>
          </a:prstGeom>
          <a:noFill/>
          <a:ln w="9525">
            <a:noFill/>
            <a:miter lim="800000"/>
            <a:headEnd/>
            <a:tailEnd/>
          </a:ln>
          <a:effectLst/>
        </p:spPr>
        <p:txBody>
          <a:bodyPr vert="horz" wrap="square" lIns="91443" tIns="45722" rIns="91443" bIns="45722" numCol="1" anchor="t" anchorCtr="0" compatLnSpc="1">
            <a:prstTxWarp prst="textNoShape">
              <a:avLst/>
            </a:prstTxWarp>
          </a:bodyPr>
          <a:lstStyle>
            <a:lvl1pPr>
              <a:defRPr sz="1400"/>
            </a:lvl1pPr>
          </a:lstStyle>
          <a:p>
            <a:endParaRPr lang="ru-RU"/>
          </a:p>
        </p:txBody>
      </p:sp>
      <p:sp>
        <p:nvSpPr>
          <p:cNvPr id="359429" name="Rectangle 5"/>
          <p:cNvSpPr>
            <a:spLocks noGrp="1" noChangeArrowheads="1"/>
          </p:cNvSpPr>
          <p:nvPr>
            <p:ph type="ftr" sz="quarter" idx="3"/>
          </p:nvPr>
        </p:nvSpPr>
        <p:spPr bwMode="auto">
          <a:xfrm>
            <a:off x="3124200" y="6245225"/>
            <a:ext cx="2897188" cy="477838"/>
          </a:xfrm>
          <a:prstGeom prst="rect">
            <a:avLst/>
          </a:prstGeom>
          <a:noFill/>
          <a:ln w="9525">
            <a:noFill/>
            <a:miter lim="800000"/>
            <a:headEnd/>
            <a:tailEnd/>
          </a:ln>
          <a:effectLst/>
        </p:spPr>
        <p:txBody>
          <a:bodyPr vert="horz" wrap="square" lIns="91443" tIns="45722" rIns="91443" bIns="45722" numCol="1" anchor="t" anchorCtr="0" compatLnSpc="1">
            <a:prstTxWarp prst="textNoShape">
              <a:avLst/>
            </a:prstTxWarp>
          </a:bodyPr>
          <a:lstStyle>
            <a:lvl1pPr algn="ctr">
              <a:defRPr sz="1400"/>
            </a:lvl1pPr>
          </a:lstStyle>
          <a:p>
            <a:endParaRPr lang="ru-RU"/>
          </a:p>
        </p:txBody>
      </p:sp>
      <p:sp>
        <p:nvSpPr>
          <p:cNvPr id="359430" name="Rectangle 6"/>
          <p:cNvSpPr>
            <a:spLocks noGrp="1" noChangeArrowheads="1"/>
          </p:cNvSpPr>
          <p:nvPr>
            <p:ph type="sldNum" sz="quarter" idx="4"/>
          </p:nvPr>
        </p:nvSpPr>
        <p:spPr bwMode="auto">
          <a:xfrm>
            <a:off x="6554788" y="6245225"/>
            <a:ext cx="2133600" cy="477838"/>
          </a:xfrm>
          <a:prstGeom prst="rect">
            <a:avLst/>
          </a:prstGeom>
          <a:noFill/>
          <a:ln w="9525">
            <a:noFill/>
            <a:miter lim="800000"/>
            <a:headEnd/>
            <a:tailEnd/>
          </a:ln>
          <a:effectLst/>
        </p:spPr>
        <p:txBody>
          <a:bodyPr vert="horz" wrap="square" lIns="91443" tIns="45722" rIns="91443" bIns="45722" numCol="1" anchor="t" anchorCtr="0" compatLnSpc="1">
            <a:prstTxWarp prst="textNoShape">
              <a:avLst/>
            </a:prstTxWarp>
          </a:bodyPr>
          <a:lstStyle>
            <a:lvl1pPr algn="r">
              <a:defRPr sz="1400"/>
            </a:lvl1pPr>
          </a:lstStyle>
          <a:p>
            <a:fld id="{39C0B41B-14FB-4DBC-A426-E8E8BC4C7972}" type="slidenum">
              <a:rPr lang="ru-RU"/>
              <a:pPr/>
              <a:t>‹nr.›</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600">
          <a:solidFill>
            <a:srgbClr val="666666"/>
          </a:solidFill>
          <a:latin typeface="+mj-lt"/>
          <a:ea typeface="+mj-ea"/>
          <a:cs typeface="+mj-cs"/>
        </a:defRPr>
      </a:lvl1pPr>
      <a:lvl2pPr algn="l" rtl="0" fontAlgn="base">
        <a:spcBef>
          <a:spcPct val="0"/>
        </a:spcBef>
        <a:spcAft>
          <a:spcPct val="0"/>
        </a:spcAft>
        <a:defRPr sz="3600">
          <a:solidFill>
            <a:srgbClr val="666666"/>
          </a:solidFill>
          <a:latin typeface="ChunkFive" pitchFamily="50" charset="0"/>
        </a:defRPr>
      </a:lvl2pPr>
      <a:lvl3pPr algn="l" rtl="0" fontAlgn="base">
        <a:spcBef>
          <a:spcPct val="0"/>
        </a:spcBef>
        <a:spcAft>
          <a:spcPct val="0"/>
        </a:spcAft>
        <a:defRPr sz="3600">
          <a:solidFill>
            <a:srgbClr val="666666"/>
          </a:solidFill>
          <a:latin typeface="ChunkFive" pitchFamily="50" charset="0"/>
        </a:defRPr>
      </a:lvl3pPr>
      <a:lvl4pPr algn="l" rtl="0" fontAlgn="base">
        <a:spcBef>
          <a:spcPct val="0"/>
        </a:spcBef>
        <a:spcAft>
          <a:spcPct val="0"/>
        </a:spcAft>
        <a:defRPr sz="3600">
          <a:solidFill>
            <a:srgbClr val="666666"/>
          </a:solidFill>
          <a:latin typeface="ChunkFive" pitchFamily="50" charset="0"/>
        </a:defRPr>
      </a:lvl4pPr>
      <a:lvl5pPr algn="l" rtl="0" fontAlgn="base">
        <a:spcBef>
          <a:spcPct val="0"/>
        </a:spcBef>
        <a:spcAft>
          <a:spcPct val="0"/>
        </a:spcAft>
        <a:defRPr sz="3600">
          <a:solidFill>
            <a:srgbClr val="666666"/>
          </a:solidFill>
          <a:latin typeface="ChunkFive" pitchFamily="50" charset="0"/>
        </a:defRPr>
      </a:lvl5pPr>
      <a:lvl6pPr marL="457200" algn="l" rtl="0" fontAlgn="base">
        <a:spcBef>
          <a:spcPct val="0"/>
        </a:spcBef>
        <a:spcAft>
          <a:spcPct val="0"/>
        </a:spcAft>
        <a:defRPr sz="3600">
          <a:solidFill>
            <a:srgbClr val="666666"/>
          </a:solidFill>
          <a:latin typeface="ChunkFive" pitchFamily="50" charset="0"/>
        </a:defRPr>
      </a:lvl6pPr>
      <a:lvl7pPr marL="914400" algn="l" rtl="0" fontAlgn="base">
        <a:spcBef>
          <a:spcPct val="0"/>
        </a:spcBef>
        <a:spcAft>
          <a:spcPct val="0"/>
        </a:spcAft>
        <a:defRPr sz="3600">
          <a:solidFill>
            <a:srgbClr val="666666"/>
          </a:solidFill>
          <a:latin typeface="ChunkFive" pitchFamily="50" charset="0"/>
        </a:defRPr>
      </a:lvl7pPr>
      <a:lvl8pPr marL="1371600" algn="l" rtl="0" fontAlgn="base">
        <a:spcBef>
          <a:spcPct val="0"/>
        </a:spcBef>
        <a:spcAft>
          <a:spcPct val="0"/>
        </a:spcAft>
        <a:defRPr sz="3600">
          <a:solidFill>
            <a:srgbClr val="666666"/>
          </a:solidFill>
          <a:latin typeface="ChunkFive" pitchFamily="50" charset="0"/>
        </a:defRPr>
      </a:lvl8pPr>
      <a:lvl9pPr marL="1828800" algn="l" rtl="0" fontAlgn="base">
        <a:spcBef>
          <a:spcPct val="0"/>
        </a:spcBef>
        <a:spcAft>
          <a:spcPct val="0"/>
        </a:spcAft>
        <a:defRPr sz="3600">
          <a:solidFill>
            <a:srgbClr val="666666"/>
          </a:solidFill>
          <a:latin typeface="ChunkFive" pitchFamily="50" charset="0"/>
        </a:defRPr>
      </a:lvl9pPr>
    </p:titleStyle>
    <p:bodyStyle>
      <a:lvl1pPr marL="342900" indent="-342900" algn="l" rtl="0" fontAlgn="base">
        <a:spcBef>
          <a:spcPct val="20000"/>
        </a:spcBef>
        <a:spcAft>
          <a:spcPct val="0"/>
        </a:spcAft>
        <a:buChar char="•"/>
        <a:defRPr sz="2000" b="1">
          <a:solidFill>
            <a:srgbClr val="666666"/>
          </a:solidFill>
          <a:latin typeface="+mn-lt"/>
          <a:ea typeface="+mn-ea"/>
          <a:cs typeface="+mn-cs"/>
        </a:defRPr>
      </a:lvl1pPr>
      <a:lvl2pPr marL="742950" indent="-285750" algn="l" rtl="0" fontAlgn="base">
        <a:spcBef>
          <a:spcPct val="20000"/>
        </a:spcBef>
        <a:spcAft>
          <a:spcPct val="0"/>
        </a:spcAft>
        <a:buChar char="–"/>
        <a:defRPr sz="2000" b="1">
          <a:solidFill>
            <a:srgbClr val="666666"/>
          </a:solidFill>
          <a:latin typeface="+mn-lt"/>
        </a:defRPr>
      </a:lvl2pPr>
      <a:lvl3pPr marL="1143000" indent="-228600" algn="l" rtl="0" fontAlgn="base">
        <a:spcBef>
          <a:spcPct val="20000"/>
        </a:spcBef>
        <a:spcAft>
          <a:spcPct val="0"/>
        </a:spcAft>
        <a:buChar char="•"/>
        <a:defRPr sz="2000" b="1">
          <a:solidFill>
            <a:srgbClr val="666666"/>
          </a:solidFill>
          <a:latin typeface="+mn-lt"/>
        </a:defRPr>
      </a:lvl3pPr>
      <a:lvl4pPr marL="1600200" indent="-228600" algn="l" rtl="0" fontAlgn="base">
        <a:spcBef>
          <a:spcPct val="20000"/>
        </a:spcBef>
        <a:spcAft>
          <a:spcPct val="0"/>
        </a:spcAft>
        <a:buChar char="–"/>
        <a:defRPr sz="2000" b="1">
          <a:solidFill>
            <a:srgbClr val="666666"/>
          </a:solidFill>
          <a:latin typeface="+mn-lt"/>
        </a:defRPr>
      </a:lvl4pPr>
      <a:lvl5pPr marL="2057400" indent="-228600" algn="l" rtl="0" fontAlgn="base">
        <a:spcBef>
          <a:spcPct val="20000"/>
        </a:spcBef>
        <a:spcAft>
          <a:spcPct val="0"/>
        </a:spcAft>
        <a:buChar char="»"/>
        <a:defRPr sz="2000" b="1">
          <a:solidFill>
            <a:srgbClr val="666666"/>
          </a:solidFill>
          <a:latin typeface="+mn-lt"/>
        </a:defRPr>
      </a:lvl5pPr>
      <a:lvl6pPr marL="2514600" indent="-228600" algn="l" rtl="0" fontAlgn="base">
        <a:spcBef>
          <a:spcPct val="20000"/>
        </a:spcBef>
        <a:spcAft>
          <a:spcPct val="0"/>
        </a:spcAft>
        <a:buChar char="»"/>
        <a:defRPr sz="2000" b="1">
          <a:solidFill>
            <a:srgbClr val="666666"/>
          </a:solidFill>
          <a:latin typeface="+mn-lt"/>
        </a:defRPr>
      </a:lvl6pPr>
      <a:lvl7pPr marL="2971800" indent="-228600" algn="l" rtl="0" fontAlgn="base">
        <a:spcBef>
          <a:spcPct val="20000"/>
        </a:spcBef>
        <a:spcAft>
          <a:spcPct val="0"/>
        </a:spcAft>
        <a:buChar char="»"/>
        <a:defRPr sz="2000" b="1">
          <a:solidFill>
            <a:srgbClr val="666666"/>
          </a:solidFill>
          <a:latin typeface="+mn-lt"/>
        </a:defRPr>
      </a:lvl7pPr>
      <a:lvl8pPr marL="3429000" indent="-228600" algn="l" rtl="0" fontAlgn="base">
        <a:spcBef>
          <a:spcPct val="20000"/>
        </a:spcBef>
        <a:spcAft>
          <a:spcPct val="0"/>
        </a:spcAft>
        <a:buChar char="»"/>
        <a:defRPr sz="2000" b="1">
          <a:solidFill>
            <a:srgbClr val="666666"/>
          </a:solidFill>
          <a:latin typeface="+mn-lt"/>
        </a:defRPr>
      </a:lvl8pPr>
      <a:lvl9pPr marL="3886200" indent="-228600" algn="l" rtl="0" fontAlgn="base">
        <a:spcBef>
          <a:spcPct val="20000"/>
        </a:spcBef>
        <a:spcAft>
          <a:spcPct val="0"/>
        </a:spcAft>
        <a:buChar char="»"/>
        <a:defRPr sz="2000" b="1">
          <a:solidFill>
            <a:srgbClr val="666666"/>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4213225" y="4581525"/>
            <a:ext cx="2663826" cy="1079500"/>
          </a:xfrm>
          <a:noFill/>
        </p:spPr>
        <p:txBody>
          <a:bodyPr/>
          <a:lstStyle/>
          <a:p>
            <a:r>
              <a:rPr lang="en-US" sz="3600" dirty="0" err="1"/>
              <a:t>Huisregels</a:t>
            </a:r>
            <a:r>
              <a:rPr lang="en-US" sz="3600" dirty="0"/>
              <a:t> </a:t>
            </a:r>
            <a:r>
              <a:rPr lang="en-US" sz="3600" dirty="0" err="1"/>
              <a:t>en</a:t>
            </a:r>
            <a:r>
              <a:rPr lang="en-US" sz="3600" dirty="0"/>
              <a:t> </a:t>
            </a:r>
            <a:r>
              <a:rPr lang="en-US" sz="3600" dirty="0" err="1"/>
              <a:t>afspraken</a:t>
            </a:r>
            <a:r>
              <a:rPr lang="en-US" sz="3600" dirty="0"/>
              <a:t> </a:t>
            </a:r>
            <a:br>
              <a:rPr lang="en-US" sz="2000" dirty="0"/>
            </a:br>
            <a:endParaRPr lang="uk-UA" sz="2000" dirty="0"/>
          </a:p>
        </p:txBody>
      </p:sp>
      <p:sp>
        <p:nvSpPr>
          <p:cNvPr id="34822" name="Rectangle 6"/>
          <p:cNvSpPr>
            <a:spLocks noChangeArrowheads="1"/>
          </p:cNvSpPr>
          <p:nvPr/>
        </p:nvSpPr>
        <p:spPr bwMode="auto">
          <a:xfrm>
            <a:off x="1548459" y="4743450"/>
            <a:ext cx="2090092" cy="707886"/>
          </a:xfrm>
          <a:prstGeom prst="rect">
            <a:avLst/>
          </a:prstGeom>
          <a:noFill/>
          <a:ln w="9525">
            <a:noFill/>
            <a:miter lim="800000"/>
            <a:headEnd/>
            <a:tailEnd/>
          </a:ln>
          <a:effectLst/>
        </p:spPr>
        <p:txBody>
          <a:bodyPr wrap="square">
            <a:spAutoFit/>
          </a:bodyPr>
          <a:lstStyle/>
          <a:p>
            <a:pPr algn="r"/>
            <a:r>
              <a:rPr lang="en-US" sz="2000" dirty="0" err="1">
                <a:solidFill>
                  <a:schemeClr val="bg1"/>
                </a:solidFill>
                <a:latin typeface="ChunkFive" pitchFamily="50" charset="0"/>
              </a:rPr>
              <a:t>Jeugdbrandweer</a:t>
            </a:r>
            <a:r>
              <a:rPr lang="en-US" sz="2000" dirty="0">
                <a:solidFill>
                  <a:schemeClr val="bg1"/>
                </a:solidFill>
                <a:latin typeface="ChunkFive" pitchFamily="50" charset="0"/>
              </a:rPr>
              <a:t> post Roeselare</a:t>
            </a:r>
          </a:p>
        </p:txBody>
      </p:sp>
      <p:pic>
        <p:nvPicPr>
          <p:cNvPr id="2" name="Picture 1" descr="Afbeelding met tekening, tekenfilm, illustratie, Tekenfilm&#10;&#10;Automatisch gegenereerde beschrijving">
            <a:extLst>
              <a:ext uri="{FF2B5EF4-FFF2-40B4-BE49-F238E27FC236}">
                <a16:creationId xmlns:a16="http://schemas.microsoft.com/office/drawing/2014/main" id="{AB0BD755-5BB1-6BA9-0BC7-96DA19BB59A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86916">
            <a:off x="1980506" y="1232154"/>
            <a:ext cx="1224136" cy="134097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A8EE1C-7BF2-5074-7146-9B94F6A5BFBF}"/>
              </a:ext>
            </a:extLst>
          </p:cNvPr>
          <p:cNvSpPr>
            <a:spLocks noGrp="1"/>
          </p:cNvSpPr>
          <p:nvPr>
            <p:ph type="title"/>
          </p:nvPr>
        </p:nvSpPr>
        <p:spPr/>
        <p:txBody>
          <a:bodyPr/>
          <a:lstStyle/>
          <a:p>
            <a:r>
              <a:rPr lang="nl-BE" sz="1800" u="sng" dirty="0">
                <a:effectLst/>
                <a:latin typeface="Calibri" panose="020F0502020204030204" pitchFamily="34" charset="0"/>
                <a:ea typeface="Calibri" panose="020F0502020204030204" pitchFamily="34" charset="0"/>
                <a:cs typeface="Times New Roman" panose="02020603050405020304" pitchFamily="18" charset="0"/>
              </a:rPr>
              <a:t> </a:t>
            </a:r>
            <a:r>
              <a:rPr lang="nl-NL" sz="2800" u="sng" dirty="0">
                <a:effectLst/>
                <a:latin typeface="Calibri" panose="020F0502020204030204" pitchFamily="34" charset="0"/>
                <a:ea typeface="Calibri" panose="020F0502020204030204" pitchFamily="34" charset="0"/>
                <a:cs typeface="Times New Roman" panose="02020603050405020304" pitchFamily="18" charset="0"/>
              </a:rPr>
              <a:t>Algemene redenen tot tuchtmaatregelen </a:t>
            </a:r>
            <a:endParaRPr lang="nl-BE" sz="2800" dirty="0"/>
          </a:p>
        </p:txBody>
      </p:sp>
      <p:sp>
        <p:nvSpPr>
          <p:cNvPr id="3" name="Tijdelijke aanduiding voor inhoud 2">
            <a:extLst>
              <a:ext uri="{FF2B5EF4-FFF2-40B4-BE49-F238E27FC236}">
                <a16:creationId xmlns:a16="http://schemas.microsoft.com/office/drawing/2014/main" id="{5423A46A-71E7-9D8F-6363-80958C5AD1E2}"/>
              </a:ext>
            </a:extLst>
          </p:cNvPr>
          <p:cNvSpPr>
            <a:spLocks noGrp="1"/>
          </p:cNvSpPr>
          <p:nvPr>
            <p:ph idx="1"/>
          </p:nvPr>
        </p:nvSpPr>
        <p:spPr/>
        <p:txBody>
          <a:bodyPr/>
          <a:lstStyle/>
          <a:p>
            <a:r>
              <a:rPr lang="nl-BE"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Kunnen als overtreding tegen de tucht gesanctioneerd worden met de straffen voorzien in</a:t>
            </a:r>
          </a:p>
          <a:p>
            <a:pPr marL="0" indent="0">
              <a:buNone/>
            </a:pP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Alle tekortkomingen aan de plichten, vastgesteld door dit reglement.</a:t>
            </a:r>
          </a:p>
          <a:p>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Alle feiten die aanleiding geven tot tuchtmaatregelen.</a:t>
            </a:r>
            <a:endParaRPr lang="nl-BE" sz="1800" b="0" dirty="0">
              <a:effectLst/>
              <a:latin typeface="Calibri" panose="020F0502020204030204" pitchFamily="34" charset="0"/>
              <a:ea typeface="Calibri" panose="020F0502020204030204" pitchFamily="34" charset="0"/>
              <a:cs typeface="Times New Roman" panose="02020603050405020304" pitchFamily="18" charset="0"/>
            </a:endParaRPr>
          </a:p>
          <a:p>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Alle feiten die de eer en de waardigheid van de jeugdbrandweer of de brandweerdienst in het gedrang kunnen brengen of het vertrouwen van het publiek in gevaar brengen.</a:t>
            </a:r>
            <a:endParaRPr lang="nl-BE"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3592396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CCA525-F4B1-34E7-3FC2-B6E4ACC3B1D6}"/>
              </a:ext>
            </a:extLst>
          </p:cNvPr>
          <p:cNvSpPr>
            <a:spLocks noGrp="1"/>
          </p:cNvSpPr>
          <p:nvPr>
            <p:ph type="title"/>
          </p:nvPr>
        </p:nvSpPr>
        <p:spPr/>
        <p:txBody>
          <a:bodyPr/>
          <a:lstStyle/>
          <a:p>
            <a:r>
              <a:rPr lang="nl-NL" sz="3200" u="sng" dirty="0">
                <a:effectLst/>
                <a:latin typeface="Calibri" panose="020F0502020204030204" pitchFamily="34" charset="0"/>
                <a:ea typeface="Calibri" panose="020F0502020204030204" pitchFamily="34" charset="0"/>
                <a:cs typeface="Times New Roman" panose="02020603050405020304" pitchFamily="18" charset="0"/>
              </a:rPr>
              <a:t>Tuchtovertredingen </a:t>
            </a:r>
            <a:endParaRPr lang="nl-BE" sz="3200" dirty="0"/>
          </a:p>
        </p:txBody>
      </p:sp>
      <p:sp>
        <p:nvSpPr>
          <p:cNvPr id="3" name="Tijdelijke aanduiding voor inhoud 2">
            <a:extLst>
              <a:ext uri="{FF2B5EF4-FFF2-40B4-BE49-F238E27FC236}">
                <a16:creationId xmlns:a16="http://schemas.microsoft.com/office/drawing/2014/main" id="{27866B10-A8BC-DA19-39D5-2D4904DD9963}"/>
              </a:ext>
            </a:extLst>
          </p:cNvPr>
          <p:cNvSpPr>
            <a:spLocks noGrp="1"/>
          </p:cNvSpPr>
          <p:nvPr>
            <p:ph idx="1"/>
          </p:nvPr>
        </p:nvSpPr>
        <p:spPr>
          <a:xfrm>
            <a:off x="972394" y="2349674"/>
            <a:ext cx="7486650" cy="3743325"/>
          </a:xfrm>
        </p:spPr>
        <p:txBody>
          <a:bodyPr/>
          <a:lstStyle/>
          <a:p>
            <a:r>
              <a:rPr lang="nl-BE"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 wie verzuimt of weigert een bevel uit te voeren door een chef. ,</a:t>
            </a:r>
            <a:endParaRPr lang="nl-BE" sz="1800" b="0" dirty="0">
              <a:effectLst/>
              <a:latin typeface="Calibri" panose="020F0502020204030204" pitchFamily="34" charset="0"/>
              <a:ea typeface="Calibri" panose="020F0502020204030204" pitchFamily="34" charset="0"/>
              <a:cs typeface="Calibri" panose="020F0502020204030204" pitchFamily="34" charset="0"/>
            </a:endParaRPr>
          </a:p>
          <a:p>
            <a:r>
              <a:rPr lang="nl-BE"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 wie een lid uit het korps of de leiding beledigt of oneerbiedig bejegent.</a:t>
            </a:r>
            <a:endParaRPr lang="nl-BE" sz="1800" b="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5000"/>
              </a:lnSpc>
              <a:spcAft>
                <a:spcPts val="25"/>
              </a:spcAft>
              <a:buFont typeface="Symbol" panose="05050102010706020507" pitchFamily="18" charset="2"/>
              <a:buChar char=""/>
              <a:tabLst>
                <a:tab pos="1661160" algn="ctr"/>
              </a:tabLst>
            </a:pPr>
            <a:r>
              <a:rPr lang="nl-BE"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 wie, tijdens een activiteit, wordt aangetroffen onder invloed van alcoholische dranken of drugs.</a:t>
            </a:r>
            <a:endParaRPr lang="nl-BE" sz="1800" b="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5000"/>
              </a:lnSpc>
              <a:spcAft>
                <a:spcPts val="25"/>
              </a:spcAft>
              <a:buFont typeface="Symbol" panose="05050102010706020507" pitchFamily="18" charset="2"/>
              <a:buChar char=""/>
              <a:tabLst>
                <a:tab pos="1661160" algn="ctr"/>
              </a:tabLst>
            </a:pPr>
            <a:r>
              <a:rPr lang="nl-BE"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 wie betrapt wordt op diefstal of andere oneerlijkheden,</a:t>
            </a:r>
            <a:endParaRPr lang="nl-BE" sz="1800" b="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5000"/>
              </a:lnSpc>
              <a:spcAft>
                <a:spcPts val="25"/>
              </a:spcAft>
              <a:buFont typeface="Symbol" panose="05050102010706020507" pitchFamily="18" charset="2"/>
              <a:buChar char=""/>
              <a:tabLst>
                <a:tab pos="1661160" algn="ctr"/>
              </a:tabLst>
            </a:pPr>
            <a:r>
              <a:rPr lang="nl-BE"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 wie, zonder bevel van de leiding, materieel gebruikt of in werking stelt.</a:t>
            </a:r>
            <a:endParaRPr lang="nl-BE" sz="1800" b="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5000"/>
              </a:lnSpc>
              <a:spcAft>
                <a:spcPts val="25"/>
              </a:spcAft>
              <a:buFont typeface="Symbol" panose="05050102010706020507" pitchFamily="18" charset="2"/>
              <a:buChar char=""/>
              <a:tabLst>
                <a:tab pos="1661160" algn="ctr"/>
              </a:tabLst>
            </a:pPr>
            <a:r>
              <a:rPr lang="nl-BE"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 wie, tijdens een activiteit, hetzij moedwillig, hetzij door onachtzaamheid, zichzelf of iemand anders in gevaar brengt.</a:t>
            </a:r>
            <a:endParaRPr lang="nl-BE" sz="1800" b="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5000"/>
              </a:lnSpc>
              <a:spcAft>
                <a:spcPts val="25"/>
              </a:spcAft>
              <a:buFont typeface="Symbol" panose="05050102010706020507" pitchFamily="18" charset="2"/>
              <a:buChar char=""/>
              <a:tabLst>
                <a:tab pos="1661160" algn="ctr"/>
              </a:tabLst>
            </a:pPr>
            <a:r>
              <a:rPr lang="nl-BE"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 wie een uitrustingsstuk, hem toevertrouwd , verkoopt, vernietigd of verwaarloost.</a:t>
            </a:r>
            <a:endParaRPr lang="nl-BE" sz="1800" b="0" dirty="0">
              <a:effectLst/>
              <a:latin typeface="Calibri" panose="020F0502020204030204" pitchFamily="34" charset="0"/>
              <a:ea typeface="Calibri" panose="020F0502020204030204" pitchFamily="34" charset="0"/>
              <a:cs typeface="Calibri" panose="020F0502020204030204" pitchFamily="34" charset="0"/>
            </a:endParaRPr>
          </a:p>
          <a:p>
            <a:endParaRPr lang="nl-BE" dirty="0"/>
          </a:p>
        </p:txBody>
      </p:sp>
    </p:spTree>
    <p:extLst>
      <p:ext uri="{BB962C8B-B14F-4D97-AF65-F5344CB8AC3E}">
        <p14:creationId xmlns:p14="http://schemas.microsoft.com/office/powerpoint/2010/main" val="2770468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FEB91C-E9B0-E6E5-D1B0-372A16AD1774}"/>
              </a:ext>
            </a:extLst>
          </p:cNvPr>
          <p:cNvSpPr>
            <a:spLocks noGrp="1"/>
          </p:cNvSpPr>
          <p:nvPr>
            <p:ph type="title"/>
          </p:nvPr>
        </p:nvSpPr>
        <p:spPr/>
        <p:txBody>
          <a:bodyPr/>
          <a:lstStyle/>
          <a:p>
            <a:r>
              <a:rPr lang="nl-NL" sz="2400" u="sng" dirty="0">
                <a:effectLst/>
                <a:latin typeface="Calibri" panose="020F0502020204030204" pitchFamily="34" charset="0"/>
                <a:ea typeface="Calibri" panose="020F0502020204030204" pitchFamily="34" charset="0"/>
                <a:cs typeface="Times New Roman" panose="02020603050405020304" pitchFamily="18" charset="0"/>
              </a:rPr>
              <a:t>Beleefdheid, voorkomen, gedrag en zorgzaamheid.</a:t>
            </a:r>
            <a:endParaRPr lang="nl-BE" sz="2400" dirty="0"/>
          </a:p>
        </p:txBody>
      </p:sp>
      <p:sp>
        <p:nvSpPr>
          <p:cNvPr id="3" name="Tijdelijke aanduiding voor inhoud 2">
            <a:extLst>
              <a:ext uri="{FF2B5EF4-FFF2-40B4-BE49-F238E27FC236}">
                <a16:creationId xmlns:a16="http://schemas.microsoft.com/office/drawing/2014/main" id="{CF9D65DB-2C52-BF56-D3AC-6C9F816C518C}"/>
              </a:ext>
            </a:extLst>
          </p:cNvPr>
          <p:cNvSpPr>
            <a:spLocks noGrp="1"/>
          </p:cNvSpPr>
          <p:nvPr>
            <p:ph idx="1"/>
          </p:nvPr>
        </p:nvSpPr>
        <p:spPr>
          <a:xfrm>
            <a:off x="900113" y="1845618"/>
            <a:ext cx="7486650" cy="4608512"/>
          </a:xfrm>
        </p:spPr>
        <p:txBody>
          <a:bodyPr/>
          <a:lstStyle/>
          <a:p>
            <a:pPr>
              <a:spcBef>
                <a:spcPts val="0"/>
              </a:spcBef>
            </a:pPr>
            <a:r>
              <a:rPr lang="nl-BE" sz="16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officieren worden gegroet bij de eerste ontmoeting en worden aangesproken met hun graad</a:t>
            </a:r>
          </a:p>
          <a:p>
            <a:pPr marL="0" indent="0">
              <a:spcBef>
                <a:spcPts val="0"/>
              </a:spcBef>
              <a:buNone/>
            </a:pP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nl-BE" sz="16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Op alle activiteiten van de jeugd brandweer worden leiders aangesproken met "Chef’</a:t>
            </a:r>
          </a:p>
          <a:p>
            <a:pPr marL="0" indent="0">
              <a:spcBef>
                <a:spcPts val="0"/>
              </a:spcBef>
              <a:buNone/>
            </a:pP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800"/>
              </a:spcAft>
              <a:tabLst>
                <a:tab pos="5332730" algn="r"/>
              </a:tabLst>
            </a:pPr>
            <a:r>
              <a:rPr lang="nl-BE" sz="16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Het is verboden te roken, te drinken of te eten tijdens activiteiten, zonder toelating van de Chef     </a:t>
            </a: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nl-BE" sz="16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Alle leden moeten aan hun werk de grootste zorg besteden, bevelen stipt uitvoeren en voor zichzelf steeds orde, netheid en beleefdheid in acht nemen.</a:t>
            </a:r>
          </a:p>
          <a:p>
            <a:pPr>
              <a:spcBef>
                <a:spcPts val="0"/>
              </a:spcBef>
            </a:pP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r>
              <a:rPr lang="nl-BE" sz="16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leden zijn alleen tijdens de activiteiten van de jeugdbrandweer in de kazerne aanwezig en bevinden zich steeds bij hun groep.</a:t>
            </a:r>
          </a:p>
          <a:p>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r>
              <a:rPr lang="nl-BE" sz="16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leden treden nooit op als lid van de jeugdbrandweer, ze kunnen alleen optreden als lid van de jeugd brandweer in georganiseerde activiteiten door de jeugdbrandweer.</a:t>
            </a: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3020421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BF644C-C5B7-AF16-AB49-20ACECBDD5A4}"/>
              </a:ext>
            </a:extLst>
          </p:cNvPr>
          <p:cNvSpPr>
            <a:spLocks noGrp="1"/>
          </p:cNvSpPr>
          <p:nvPr>
            <p:ph type="title"/>
          </p:nvPr>
        </p:nvSpPr>
        <p:spPr>
          <a:xfrm>
            <a:off x="1332434" y="981522"/>
            <a:ext cx="7489825" cy="508000"/>
          </a:xfrm>
        </p:spPr>
        <p:txBody>
          <a:bodyPr/>
          <a:lstStyle/>
          <a:p>
            <a:br>
              <a:rPr lang="nl-NL" sz="1800" b="1" u="sng"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nl-NL" sz="1800" b="1" u="sng"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nl-NL" sz="2800" b="1" u="sng" kern="0" dirty="0">
                <a:effectLst/>
                <a:latin typeface="Calibri Light" panose="020F0302020204030204" pitchFamily="34" charset="0"/>
                <a:ea typeface="Times New Roman" panose="02020603050405020304" pitchFamily="18" charset="0"/>
                <a:cs typeface="Times New Roman" panose="02020603050405020304" pitchFamily="18" charset="0"/>
              </a:rPr>
              <a:t>Kledij en uitrusting </a:t>
            </a:r>
            <a:br>
              <a:rPr lang="nl-BE"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nl-BE" dirty="0"/>
          </a:p>
        </p:txBody>
      </p:sp>
      <p:sp>
        <p:nvSpPr>
          <p:cNvPr id="3" name="Tijdelijke aanduiding voor inhoud 2">
            <a:extLst>
              <a:ext uri="{FF2B5EF4-FFF2-40B4-BE49-F238E27FC236}">
                <a16:creationId xmlns:a16="http://schemas.microsoft.com/office/drawing/2014/main" id="{FCCD5CFB-923C-2C56-12B9-536C119C9148}"/>
              </a:ext>
            </a:extLst>
          </p:cNvPr>
          <p:cNvSpPr>
            <a:spLocks noGrp="1"/>
          </p:cNvSpPr>
          <p:nvPr>
            <p:ph idx="1"/>
          </p:nvPr>
        </p:nvSpPr>
        <p:spPr/>
        <p:txBody>
          <a:bodyPr/>
          <a:lstStyle/>
          <a:p>
            <a:pPr algn="just">
              <a:lnSpc>
                <a:spcPct val="107000"/>
              </a:lnSpc>
              <a:spcAft>
                <a:spcPts val="800"/>
              </a:spcAft>
            </a:pPr>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Alle leden ontvangen een best uniform, oefenkledij en een tweedelig werkuniform. </a:t>
            </a:r>
            <a:endParaRPr lang="nl-BE" sz="1800"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leden hebben de plicht de kledij en uitrusting te onderhouden en in goede staat te bewaren. Ze zijn eveneens verantwoordelijk voor de hun toevertrouwde kledij en uitrusting.</a:t>
            </a:r>
            <a:endParaRPr lang="nl-BE" sz="1800" b="0" dirty="0">
              <a:effectLst/>
              <a:latin typeface="Calibri" panose="020F0502020204030204" pitchFamily="34" charset="0"/>
              <a:ea typeface="Calibri" panose="020F0502020204030204" pitchFamily="34" charset="0"/>
              <a:cs typeface="Times New Roman" panose="02020603050405020304" pitchFamily="18" charset="0"/>
            </a:endParaRPr>
          </a:p>
          <a:p>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oefenkledij en het tweedelig werkuniform wordt overhandigd bij de toetreding tot de jeugdbrandweer. Het beste uniform wordt bekomen bij de definitieve aanwerving.</a:t>
            </a:r>
            <a:endParaRPr lang="nl-BE"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2085953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152361-255A-ED32-5BFE-B831C3C7C5A2}"/>
              </a:ext>
            </a:extLst>
          </p:cNvPr>
          <p:cNvSpPr>
            <a:spLocks noGrp="1"/>
          </p:cNvSpPr>
          <p:nvPr>
            <p:ph type="title"/>
          </p:nvPr>
        </p:nvSpPr>
        <p:spPr/>
        <p:txBody>
          <a:bodyPr/>
          <a:lstStyle/>
          <a:p>
            <a:r>
              <a:rPr lang="nl-NL" sz="3200" u="sng" dirty="0">
                <a:effectLst/>
                <a:latin typeface="Calibri" panose="020F0502020204030204" pitchFamily="34" charset="0"/>
                <a:ea typeface="Calibri" panose="020F0502020204030204" pitchFamily="34" charset="0"/>
                <a:cs typeface="Times New Roman" panose="02020603050405020304" pitchFamily="18" charset="0"/>
              </a:rPr>
              <a:t>Beste uniform </a:t>
            </a:r>
            <a:endParaRPr lang="nl-BE" sz="3200" dirty="0"/>
          </a:p>
        </p:txBody>
      </p:sp>
      <p:sp>
        <p:nvSpPr>
          <p:cNvPr id="3" name="Tijdelijke aanduiding voor inhoud 2">
            <a:extLst>
              <a:ext uri="{FF2B5EF4-FFF2-40B4-BE49-F238E27FC236}">
                <a16:creationId xmlns:a16="http://schemas.microsoft.com/office/drawing/2014/main" id="{28BE9293-C236-265F-988B-21F9CD438377}"/>
              </a:ext>
            </a:extLst>
          </p:cNvPr>
          <p:cNvSpPr>
            <a:spLocks noGrp="1"/>
          </p:cNvSpPr>
          <p:nvPr>
            <p:ph idx="1"/>
          </p:nvPr>
        </p:nvSpPr>
        <p:spPr/>
        <p:txBody>
          <a:bodyPr/>
          <a:lstStyle/>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Donkerblauw bootje met kenteken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Blauw hemd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Witte handschoenen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Zwarte jas met kraag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donkerblauwe das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Donkerblauwe broek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Donkere sokken ( worden door het lid zelf aangekocht)</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Zwarte schoenen ( worden door het lid zelf aangekocht)</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929328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6FD4C6-0AE9-218F-9E23-FD5AB9310153}"/>
              </a:ext>
            </a:extLst>
          </p:cNvPr>
          <p:cNvSpPr>
            <a:spLocks noGrp="1"/>
          </p:cNvSpPr>
          <p:nvPr>
            <p:ph type="title"/>
          </p:nvPr>
        </p:nvSpPr>
        <p:spPr/>
        <p:txBody>
          <a:bodyPr/>
          <a:lstStyle/>
          <a:p>
            <a:r>
              <a:rPr lang="nl-NL" sz="2800" u="sng" dirty="0">
                <a:effectLst/>
                <a:latin typeface="Calibri" panose="020F0502020204030204" pitchFamily="34" charset="0"/>
                <a:ea typeface="Calibri" panose="020F0502020204030204" pitchFamily="34" charset="0"/>
                <a:cs typeface="Times New Roman" panose="02020603050405020304" pitchFamily="18" charset="0"/>
              </a:rPr>
              <a:t>Oefenkledij</a:t>
            </a:r>
            <a:endParaRPr lang="nl-BE" sz="2800" dirty="0"/>
          </a:p>
        </p:txBody>
      </p:sp>
      <p:sp>
        <p:nvSpPr>
          <p:cNvPr id="3" name="Tijdelijke aanduiding voor inhoud 2">
            <a:extLst>
              <a:ext uri="{FF2B5EF4-FFF2-40B4-BE49-F238E27FC236}">
                <a16:creationId xmlns:a16="http://schemas.microsoft.com/office/drawing/2014/main" id="{4B5A9B3E-A2E2-2B1E-DC53-20F513434359}"/>
              </a:ext>
            </a:extLst>
          </p:cNvPr>
          <p:cNvSpPr>
            <a:spLocks noGrp="1"/>
          </p:cNvSpPr>
          <p:nvPr>
            <p:ph idx="1"/>
          </p:nvPr>
        </p:nvSpPr>
        <p:spPr/>
        <p:txBody>
          <a:bodyPr/>
          <a:lstStyle/>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Een tweedelig pak ( broek en jas)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Veiligheidshelm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Zwarte veiligheidslaarzen.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Handschoenen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Interventie jas en broek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3532354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5F4369-4732-9179-0985-9EB93D686111}"/>
              </a:ext>
            </a:extLst>
          </p:cNvPr>
          <p:cNvSpPr>
            <a:spLocks noGrp="1"/>
          </p:cNvSpPr>
          <p:nvPr>
            <p:ph type="title"/>
          </p:nvPr>
        </p:nvSpPr>
        <p:spPr/>
        <p:txBody>
          <a:bodyPr/>
          <a:lstStyle/>
          <a:p>
            <a:r>
              <a:rPr lang="nl-NL" sz="3200" u="sng" dirty="0">
                <a:effectLst/>
                <a:latin typeface="Calibri" panose="020F0502020204030204" pitchFamily="34" charset="0"/>
                <a:ea typeface="Calibri" panose="020F0502020204030204" pitchFamily="34" charset="0"/>
                <a:cs typeface="Times New Roman" panose="02020603050405020304" pitchFamily="18" charset="0"/>
              </a:rPr>
              <a:t>Sportuitrusting </a:t>
            </a:r>
            <a:endParaRPr lang="nl-BE" sz="3200" dirty="0"/>
          </a:p>
        </p:txBody>
      </p:sp>
      <p:sp>
        <p:nvSpPr>
          <p:cNvPr id="3" name="Tijdelijke aanduiding voor inhoud 2">
            <a:extLst>
              <a:ext uri="{FF2B5EF4-FFF2-40B4-BE49-F238E27FC236}">
                <a16:creationId xmlns:a16="http://schemas.microsoft.com/office/drawing/2014/main" id="{4C37DFAF-3B54-0A2E-F98C-32CCF79E4AFE}"/>
              </a:ext>
            </a:extLst>
          </p:cNvPr>
          <p:cNvSpPr>
            <a:spLocks noGrp="1"/>
          </p:cNvSpPr>
          <p:nvPr>
            <p:ph idx="1"/>
          </p:nvPr>
        </p:nvSpPr>
        <p:spPr/>
        <p:txBody>
          <a:bodyPr/>
          <a:lstStyle/>
          <a:p>
            <a:pPr marL="292100" marR="3175" indent="-285750" algn="just">
              <a:spcBef>
                <a:spcPts val="0"/>
              </a:spcBef>
              <a:spcAft>
                <a:spcPts val="25"/>
              </a:spcAft>
            </a:pPr>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Bij toetreding dient door het lid de sportuitrusting aangekocht te   </a:t>
            </a:r>
          </a:p>
          <a:p>
            <a:pPr marL="6350" marR="3175" indent="0" algn="just">
              <a:spcBef>
                <a:spcPts val="0"/>
              </a:spcBef>
              <a:spcAft>
                <a:spcPts val="25"/>
              </a:spcAft>
              <a:buNone/>
            </a:pPr>
            <a:r>
              <a:rPr lang="nl-BE" sz="18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worden. </a:t>
            </a:r>
            <a:endParaRPr lang="nl-BE" sz="1800" b="0" dirty="0">
              <a:effectLst/>
              <a:latin typeface="Calibri" panose="020F0502020204030204" pitchFamily="34" charset="0"/>
              <a:ea typeface="Calibri" panose="020F0502020204030204" pitchFamily="34" charset="0"/>
              <a:cs typeface="Times New Roman" panose="02020603050405020304" pitchFamily="18" charset="0"/>
            </a:endParaRPr>
          </a:p>
          <a:p>
            <a:pPr marL="6350" marR="3175" indent="0" algn="just">
              <a:spcBef>
                <a:spcPts val="0"/>
              </a:spcBef>
              <a:spcAft>
                <a:spcPts val="25"/>
              </a:spcAft>
              <a:buNone/>
            </a:pPr>
            <a:r>
              <a:rPr lang="nl-BE" sz="18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Voor de prijs van € 5 ontvangt men een rood T-shirt met het   </a:t>
            </a:r>
          </a:p>
          <a:p>
            <a:pPr marL="6350" marR="3175" indent="0" algn="just">
              <a:spcBef>
                <a:spcPts val="0"/>
              </a:spcBef>
              <a:spcAft>
                <a:spcPts val="25"/>
              </a:spcAft>
              <a:buNone/>
            </a:pPr>
            <a:r>
              <a:rPr lang="nl-BE" sz="18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jeugdbrandweerlogo </a:t>
            </a:r>
            <a:endParaRPr lang="nl-BE" sz="1800" b="0" dirty="0">
              <a:latin typeface="Calibri" panose="020F0502020204030204" pitchFamily="34" charset="0"/>
              <a:ea typeface="Times New Roman" panose="02020603050405020304" pitchFamily="18" charset="0"/>
              <a:cs typeface="Times New Roman" panose="02020603050405020304" pitchFamily="18" charset="0"/>
            </a:endParaRPr>
          </a:p>
          <a:p>
            <a:pPr marL="292100" marR="3175" indent="-285750" algn="just">
              <a:spcBef>
                <a:spcPts val="0"/>
              </a:spcBef>
              <a:spcAft>
                <a:spcPts val="25"/>
              </a:spcAft>
            </a:pPr>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Voor de prijs van € 10 ontvangt men een sweater. </a:t>
            </a:r>
            <a:endParaRPr lang="nl-BE" sz="1800" b="0" dirty="0">
              <a:effectLst/>
              <a:latin typeface="Calibri" panose="020F0502020204030204" pitchFamily="34" charset="0"/>
              <a:ea typeface="Calibri" panose="020F0502020204030204" pitchFamily="34" charset="0"/>
              <a:cs typeface="Times New Roman" panose="02020603050405020304" pitchFamily="18" charset="0"/>
            </a:endParaRPr>
          </a:p>
          <a:p>
            <a:pPr marL="232410" marR="3175" indent="-226060" algn="just">
              <a:spcBef>
                <a:spcPts val="0"/>
              </a:spcBef>
              <a:spcAft>
                <a:spcPts val="25"/>
              </a:spcAft>
            </a:pPr>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De sportschoenen, sportbroek ( zwart)  en sokken worden door het lid   </a:t>
            </a:r>
          </a:p>
          <a:p>
            <a:pPr marL="6350" marR="3175" indent="0" algn="just">
              <a:spcBef>
                <a:spcPts val="0"/>
              </a:spcBef>
              <a:spcAft>
                <a:spcPts val="25"/>
              </a:spcAft>
              <a:buNone/>
            </a:pPr>
            <a:r>
              <a:rPr lang="nl-BE" sz="18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zelf aangekocht.</a:t>
            </a:r>
            <a:endParaRPr lang="nl-BE" sz="1800" b="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1280"/>
              </a:spcAft>
              <a:tabLst>
                <a:tab pos="183515" algn="ctr"/>
                <a:tab pos="2686050" algn="ctr"/>
              </a:tabLst>
            </a:pPr>
            <a:r>
              <a:rPr lang="nl-NL" sz="1800" b="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800" b="0" dirty="0">
                <a:effectLst/>
                <a:latin typeface="Calibri" panose="020F0502020204030204" pitchFamily="34" charset="0"/>
                <a:ea typeface="Calibri" panose="020F0502020204030204" pitchFamily="34" charset="0"/>
                <a:cs typeface="Times New Roman" panose="02020603050405020304" pitchFamily="18" charset="0"/>
              </a:rPr>
              <a:t>	</a:t>
            </a:r>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Ieder lid zorgt voor zijn eigen sportuitrusting, mee te brengen naar iedere oefening.</a:t>
            </a:r>
            <a:endParaRPr lang="nl-B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BE" dirty="0"/>
          </a:p>
        </p:txBody>
      </p:sp>
    </p:spTree>
    <p:extLst>
      <p:ext uri="{BB962C8B-B14F-4D97-AF65-F5344CB8AC3E}">
        <p14:creationId xmlns:p14="http://schemas.microsoft.com/office/powerpoint/2010/main" val="970207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81A20A-4F6B-6973-68FF-740076AC5E25}"/>
              </a:ext>
            </a:extLst>
          </p:cNvPr>
          <p:cNvSpPr>
            <a:spLocks noGrp="1"/>
          </p:cNvSpPr>
          <p:nvPr>
            <p:ph type="title"/>
          </p:nvPr>
        </p:nvSpPr>
        <p:spPr/>
        <p:txBody>
          <a:bodyPr/>
          <a:lstStyle/>
          <a:p>
            <a:r>
              <a:rPr lang="nl-NL" sz="2800" b="1" u="sng" kern="0" dirty="0">
                <a:effectLst/>
                <a:latin typeface="Calibri Light" panose="020F0302020204030204" pitchFamily="34" charset="0"/>
                <a:ea typeface="Times New Roman" panose="02020603050405020304" pitchFamily="18" charset="0"/>
                <a:cs typeface="Times New Roman" panose="02020603050405020304" pitchFamily="18" charset="0"/>
              </a:rPr>
              <a:t>Waarborg en schadevergoeding</a:t>
            </a:r>
            <a:endParaRPr lang="nl-BE" sz="2800" dirty="0"/>
          </a:p>
        </p:txBody>
      </p:sp>
      <p:sp>
        <p:nvSpPr>
          <p:cNvPr id="3" name="Tijdelijke aanduiding voor inhoud 2">
            <a:extLst>
              <a:ext uri="{FF2B5EF4-FFF2-40B4-BE49-F238E27FC236}">
                <a16:creationId xmlns:a16="http://schemas.microsoft.com/office/drawing/2014/main" id="{1CE73981-2C49-F955-8F8D-B13F920F307A}"/>
              </a:ext>
            </a:extLst>
          </p:cNvPr>
          <p:cNvSpPr>
            <a:spLocks noGrp="1"/>
          </p:cNvSpPr>
          <p:nvPr>
            <p:ph idx="1"/>
          </p:nvPr>
        </p:nvSpPr>
        <p:spPr/>
        <p:txBody>
          <a:bodyPr/>
          <a:lstStyle/>
          <a:p>
            <a:pPr marL="238760" marR="3175" indent="-232410">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Er wordt een borgsom van € 50 gevraagd, die bij het beëindigen van het lidmaatschap wordt terugbetaald.</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Bij verlies, moedwillige beschadiging of omruiling van zijn uitrusting, zal het lid verplicht worden de schade te vergoeden.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schade wordt verrekend van de waarborg volgens de bijgevoegde lijst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BE" dirty="0"/>
          </a:p>
        </p:txBody>
      </p:sp>
    </p:spTree>
    <p:extLst>
      <p:ext uri="{BB962C8B-B14F-4D97-AF65-F5344CB8AC3E}">
        <p14:creationId xmlns:p14="http://schemas.microsoft.com/office/powerpoint/2010/main" val="104906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7C9A3C-A38C-3149-47D0-23E90447C55D}"/>
              </a:ext>
            </a:extLst>
          </p:cNvPr>
          <p:cNvSpPr>
            <a:spLocks noGrp="1"/>
          </p:cNvSpPr>
          <p:nvPr>
            <p:ph type="title"/>
          </p:nvPr>
        </p:nvSpPr>
        <p:spPr/>
        <p:txBody>
          <a:bodyPr/>
          <a:lstStyle/>
          <a:p>
            <a:r>
              <a:rPr lang="nl-NL" sz="3200" b="1" u="sng" kern="0" dirty="0">
                <a:effectLst/>
                <a:latin typeface="Calibri Light" panose="020F0302020204030204" pitchFamily="34" charset="0"/>
                <a:ea typeface="Times New Roman" panose="02020603050405020304" pitchFamily="18" charset="0"/>
                <a:cs typeface="Times New Roman" panose="02020603050405020304" pitchFamily="18" charset="0"/>
              </a:rPr>
              <a:t>Verzekering</a:t>
            </a:r>
            <a:endParaRPr lang="nl-BE" sz="3200" dirty="0"/>
          </a:p>
        </p:txBody>
      </p:sp>
      <p:sp>
        <p:nvSpPr>
          <p:cNvPr id="3" name="Tijdelijke aanduiding voor inhoud 2">
            <a:extLst>
              <a:ext uri="{FF2B5EF4-FFF2-40B4-BE49-F238E27FC236}">
                <a16:creationId xmlns:a16="http://schemas.microsoft.com/office/drawing/2014/main" id="{D480327D-1614-DBCD-CD98-DAE08E76BE1E}"/>
              </a:ext>
            </a:extLst>
          </p:cNvPr>
          <p:cNvSpPr>
            <a:spLocks noGrp="1"/>
          </p:cNvSpPr>
          <p:nvPr>
            <p:ph idx="1"/>
          </p:nvPr>
        </p:nvSpPr>
        <p:spPr/>
        <p:txBody>
          <a:bodyPr/>
          <a:lstStyle/>
          <a:p>
            <a:pPr marL="9525" marR="170815">
              <a:spcBef>
                <a:spcPts val="0"/>
              </a:spcBef>
              <a:spcAft>
                <a:spcPts val="0"/>
              </a:spcAft>
            </a:pPr>
            <a:r>
              <a:rPr lang="nl-NL"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Met het oog op schadevergoeding voor ongevallen, die de leden van de     </a:t>
            </a:r>
          </a:p>
          <a:p>
            <a:pPr marL="0" marR="170815" indent="0">
              <a:spcBef>
                <a:spcPts val="0"/>
              </a:spcBef>
              <a:spcAft>
                <a:spcPts val="0"/>
              </a:spcAft>
              <a:buNone/>
            </a:pPr>
            <a:r>
              <a:rPr lang="nl-NL" sz="1800"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nl-NL"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jeugdbrandweer kunnen overkomen tijdens of ter oorzaak van de   </a:t>
            </a:r>
          </a:p>
          <a:p>
            <a:pPr marL="0" marR="170815" indent="0">
              <a:spcBef>
                <a:spcPts val="0"/>
              </a:spcBef>
              <a:spcAft>
                <a:spcPts val="0"/>
              </a:spcAft>
              <a:buNone/>
            </a:pPr>
            <a:r>
              <a:rPr lang="nl-NL" sz="1800"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nl-NL"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activiteiten van de jeugdbrandweer, met of zonder materieel, </a:t>
            </a:r>
          </a:p>
          <a:p>
            <a:pPr marL="0" marR="170815" indent="0">
              <a:spcBef>
                <a:spcPts val="0"/>
              </a:spcBef>
              <a:spcAft>
                <a:spcPts val="0"/>
              </a:spcAft>
              <a:buNone/>
            </a:pPr>
            <a:r>
              <a:rPr lang="nl-NL" sz="1800"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nl-NL"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inbegrepen de ongevallen die zich voordoen op de weg van of naar de  </a:t>
            </a:r>
          </a:p>
          <a:p>
            <a:pPr marL="0" marR="170815" indent="0">
              <a:spcBef>
                <a:spcPts val="0"/>
              </a:spcBef>
              <a:spcAft>
                <a:spcPts val="0"/>
              </a:spcAft>
              <a:buNone/>
            </a:pPr>
            <a:r>
              <a:rPr lang="nl-NL" sz="1800"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nl-NL"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kazerne of de plaats van samenkomst, wordt een verzekeringspolis </a:t>
            </a:r>
          </a:p>
          <a:p>
            <a:pPr marL="0" marR="170815" indent="0">
              <a:spcBef>
                <a:spcPts val="0"/>
              </a:spcBef>
              <a:spcAft>
                <a:spcPts val="0"/>
              </a:spcAft>
              <a:buNone/>
            </a:pPr>
            <a:r>
              <a:rPr lang="nl-NL" sz="1800"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nl-NL"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afgesloten:</a:t>
            </a:r>
            <a:endParaRPr lang="nl-BE"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170815" lvl="0" indent="-342900">
              <a:lnSpc>
                <a:spcPct val="101000"/>
              </a:lnSpc>
              <a:spcAft>
                <a:spcPts val="1500"/>
              </a:spcAft>
              <a:buFont typeface="Symbol" panose="05050102010706020507" pitchFamily="18" charset="2"/>
              <a:buChar char=""/>
            </a:pPr>
            <a:r>
              <a:rPr lang="nl-NL"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Burgerlijke aansprakelijkheid.</a:t>
            </a:r>
            <a:endParaRPr lang="nl-BE"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170815" lvl="0" indent="-342900">
              <a:lnSpc>
                <a:spcPct val="101000"/>
              </a:lnSpc>
              <a:spcAft>
                <a:spcPts val="1500"/>
              </a:spcAft>
              <a:buFont typeface="Symbol" panose="05050102010706020507" pitchFamily="18" charset="2"/>
              <a:buChar char=""/>
            </a:pPr>
            <a:r>
              <a:rPr lang="nl-NL"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Individuele ongevallen.</a:t>
            </a:r>
            <a:endParaRPr lang="nl-BE"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1074051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B6B70A-51EA-85DD-C67E-724EDC5D8095}"/>
              </a:ext>
            </a:extLst>
          </p:cNvPr>
          <p:cNvSpPr>
            <a:spLocks noGrp="1"/>
          </p:cNvSpPr>
          <p:nvPr>
            <p:ph type="title"/>
          </p:nvPr>
        </p:nvSpPr>
        <p:spPr/>
        <p:txBody>
          <a:bodyPr/>
          <a:lstStyle/>
          <a:p>
            <a:r>
              <a:rPr lang="nl-NL" sz="3200" u="sng" dirty="0">
                <a:effectLst/>
                <a:latin typeface="Calibri" panose="020F0502020204030204" pitchFamily="34" charset="0"/>
                <a:ea typeface="Calibri" panose="020F0502020204030204" pitchFamily="34" charset="0"/>
                <a:cs typeface="Times New Roman" panose="02020603050405020304" pitchFamily="18" charset="0"/>
              </a:rPr>
              <a:t>Besluit</a:t>
            </a:r>
            <a:endParaRPr lang="nl-BE" sz="3200" dirty="0"/>
          </a:p>
        </p:txBody>
      </p:sp>
      <p:sp>
        <p:nvSpPr>
          <p:cNvPr id="3" name="Tijdelijke aanduiding voor inhoud 2">
            <a:extLst>
              <a:ext uri="{FF2B5EF4-FFF2-40B4-BE49-F238E27FC236}">
                <a16:creationId xmlns:a16="http://schemas.microsoft.com/office/drawing/2014/main" id="{DDF2F06D-9F33-8F04-7344-6D9BE99221AA}"/>
              </a:ext>
            </a:extLst>
          </p:cNvPr>
          <p:cNvSpPr>
            <a:spLocks noGrp="1"/>
          </p:cNvSpPr>
          <p:nvPr>
            <p:ph idx="1"/>
          </p:nvPr>
        </p:nvSpPr>
        <p:spPr/>
        <p:txBody>
          <a:bodyPr/>
          <a:lstStyle/>
          <a:p>
            <a:r>
              <a:rPr lang="nl-NL"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Ieder lid van de jeugdbrandweer of iedereen welke deel uitmaakt van de leiding van de jeugdbrandweer erkent hierdoor automatisch dit reglement</a:t>
            </a:r>
            <a:endParaRPr lang="nl-BE"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408087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331912" y="981075"/>
            <a:ext cx="5689153" cy="504825"/>
          </a:xfrm>
        </p:spPr>
        <p:txBody>
          <a:bodyPr/>
          <a:lstStyle/>
          <a:p>
            <a:r>
              <a:rPr lang="nl-NL" dirty="0"/>
              <a:t>Reglement jeugd 2023</a:t>
            </a:r>
            <a:endParaRPr lang="uk-UA" dirty="0"/>
          </a:p>
        </p:txBody>
      </p:sp>
      <p:sp>
        <p:nvSpPr>
          <p:cNvPr id="36867" name="Rectangle 3"/>
          <p:cNvSpPr>
            <a:spLocks noGrp="1" noChangeArrowheads="1"/>
          </p:cNvSpPr>
          <p:nvPr>
            <p:ph type="body" idx="1"/>
          </p:nvPr>
        </p:nvSpPr>
        <p:spPr>
          <a:xfrm>
            <a:off x="755650" y="1989138"/>
            <a:ext cx="7993063" cy="4537075"/>
          </a:xfrm>
        </p:spPr>
        <p:txBody>
          <a:bodyPr/>
          <a:lstStyle/>
          <a:p>
            <a:r>
              <a:rPr lang="nl-NL" dirty="0"/>
              <a:t>Waarom een reglement ? </a:t>
            </a:r>
          </a:p>
          <a:p>
            <a:pPr marL="0" indent="0">
              <a:buNone/>
            </a:pPr>
            <a:endParaRPr lang="nl-NL" dirty="0"/>
          </a:p>
          <a:p>
            <a:r>
              <a:rPr lang="nl-NL" dirty="0"/>
              <a:t>Waarom ieder jaar opnieuw dit document herhalen?</a:t>
            </a:r>
          </a:p>
          <a:p>
            <a:pPr marL="0" indent="0">
              <a:buNone/>
            </a:pPr>
            <a:endParaRPr lang="nl-NL" dirty="0"/>
          </a:p>
          <a:p>
            <a:r>
              <a:rPr lang="nl-NL" dirty="0"/>
              <a:t>Doelstelling van de </a:t>
            </a:r>
            <a:r>
              <a:rPr lang="nl-NL" dirty="0" err="1"/>
              <a:t>chefkes</a:t>
            </a:r>
            <a:r>
              <a:rPr lang="nl-NL" dirty="0"/>
              <a:t> </a:t>
            </a:r>
          </a:p>
          <a:p>
            <a:endParaRPr lang="nl-NL" dirty="0"/>
          </a:p>
          <a:p>
            <a:pPr marL="0" indent="0">
              <a:buNone/>
            </a:pPr>
            <a:endParaRPr lang="nl-NL" dirty="0"/>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1895475" y="274638"/>
            <a:ext cx="6853238" cy="778892"/>
          </a:xfrm>
        </p:spPr>
        <p:txBody>
          <a:bodyPr/>
          <a:lstStyle/>
          <a:p>
            <a:br>
              <a:rPr lang="nl-NL" dirty="0"/>
            </a:br>
            <a:r>
              <a:rPr lang="nl-NL" dirty="0"/>
              <a:t>Waarom een reglement ? </a:t>
            </a:r>
            <a:br>
              <a:rPr lang="nl-NL" dirty="0"/>
            </a:br>
            <a:endParaRPr lang="en-US" dirty="0"/>
          </a:p>
        </p:txBody>
      </p:sp>
      <p:sp>
        <p:nvSpPr>
          <p:cNvPr id="364547" name="Rectangle 3"/>
          <p:cNvSpPr>
            <a:spLocks noGrp="1" noChangeArrowheads="1"/>
          </p:cNvSpPr>
          <p:nvPr>
            <p:ph type="body" idx="1"/>
          </p:nvPr>
        </p:nvSpPr>
        <p:spPr>
          <a:xfrm>
            <a:off x="1895475" y="1600200"/>
            <a:ext cx="6853238" cy="4527550"/>
          </a:xfrm>
        </p:spPr>
        <p:txBody>
          <a:bodyPr/>
          <a:lstStyle/>
          <a:p>
            <a:pPr>
              <a:lnSpc>
                <a:spcPct val="80000"/>
              </a:lnSpc>
            </a:pPr>
            <a:r>
              <a:rPr lang="nl-NL" b="0" i="0" dirty="0">
                <a:solidFill>
                  <a:srgbClr val="4D5156"/>
                </a:solidFill>
                <a:effectLst/>
                <a:latin typeface="Google Sans"/>
              </a:rPr>
              <a:t>Het reglement kan handig zijn, ook al is het niet verplicht. </a:t>
            </a:r>
          </a:p>
          <a:p>
            <a:pPr>
              <a:lnSpc>
                <a:spcPct val="80000"/>
              </a:lnSpc>
            </a:pPr>
            <a:r>
              <a:rPr lang="nl-NL" b="0" i="0" dirty="0">
                <a:solidFill>
                  <a:srgbClr val="4D5156"/>
                </a:solidFill>
                <a:effectLst/>
                <a:latin typeface="Google Sans"/>
              </a:rPr>
              <a:t>Als voor iedereen binnen de organisatie duidelijk is welke regels er gelden, werkt dat een stuk efficiënter en kunnen problemen worden voorkomen. </a:t>
            </a:r>
          </a:p>
          <a:p>
            <a:pPr>
              <a:lnSpc>
                <a:spcPct val="80000"/>
              </a:lnSpc>
            </a:pPr>
            <a:r>
              <a:rPr lang="nl-NL" b="0" i="0" dirty="0">
                <a:solidFill>
                  <a:srgbClr val="040C28"/>
                </a:solidFill>
                <a:effectLst/>
                <a:latin typeface="Google Sans"/>
              </a:rPr>
              <a:t>Het reglement zorgt voor duidelijkheid binnen de organisatie</a:t>
            </a:r>
            <a:r>
              <a:rPr lang="nl-NL" b="0" i="0" dirty="0">
                <a:solidFill>
                  <a:srgbClr val="4D5156"/>
                </a:solidFill>
                <a:effectLst/>
                <a:latin typeface="Google Sans"/>
              </a:rPr>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32A861-D5D4-7297-C847-2584011F6147}"/>
              </a:ext>
            </a:extLst>
          </p:cNvPr>
          <p:cNvSpPr>
            <a:spLocks noGrp="1"/>
          </p:cNvSpPr>
          <p:nvPr>
            <p:ph type="title"/>
          </p:nvPr>
        </p:nvSpPr>
        <p:spPr/>
        <p:txBody>
          <a:bodyPr/>
          <a:lstStyle/>
          <a:p>
            <a:br>
              <a:rPr lang="nl-NL" sz="2800" dirty="0"/>
            </a:br>
            <a:r>
              <a:rPr lang="nl-NL" sz="2800" dirty="0"/>
              <a:t>Waarom ieder jaar opnieuw dit document herhalen?</a:t>
            </a:r>
            <a:br>
              <a:rPr lang="nl-NL" dirty="0"/>
            </a:br>
            <a:endParaRPr lang="nl-BE" dirty="0"/>
          </a:p>
        </p:txBody>
      </p:sp>
      <p:sp>
        <p:nvSpPr>
          <p:cNvPr id="3" name="Tijdelijke aanduiding voor inhoud 2">
            <a:extLst>
              <a:ext uri="{FF2B5EF4-FFF2-40B4-BE49-F238E27FC236}">
                <a16:creationId xmlns:a16="http://schemas.microsoft.com/office/drawing/2014/main" id="{571FFCF6-242F-24D0-FF81-C2DED9AEC399}"/>
              </a:ext>
            </a:extLst>
          </p:cNvPr>
          <p:cNvSpPr>
            <a:spLocks noGrp="1"/>
          </p:cNvSpPr>
          <p:nvPr>
            <p:ph idx="1"/>
          </p:nvPr>
        </p:nvSpPr>
        <p:spPr/>
        <p:txBody>
          <a:bodyPr/>
          <a:lstStyle/>
          <a:p>
            <a:r>
              <a:rPr lang="nl-NL" dirty="0"/>
              <a:t>Dit om duidelijk te maken dat er regels zijn .</a:t>
            </a:r>
          </a:p>
          <a:p>
            <a:r>
              <a:rPr lang="nl-NL" dirty="0"/>
              <a:t>De regels worden ieder jaar overlopen</a:t>
            </a:r>
          </a:p>
          <a:p>
            <a:r>
              <a:rPr lang="nl-NL" dirty="0"/>
              <a:t> omdat </a:t>
            </a:r>
          </a:p>
          <a:p>
            <a:pPr marL="0" indent="0">
              <a:buNone/>
            </a:pPr>
            <a:r>
              <a:rPr lang="nl-NL" dirty="0"/>
              <a:t>      - Er op ieder moment aanpassingen kunnen    </a:t>
            </a:r>
          </a:p>
          <a:p>
            <a:pPr marL="0" indent="0">
              <a:buNone/>
            </a:pPr>
            <a:r>
              <a:rPr lang="nl-NL" dirty="0"/>
              <a:t>        gebeuren </a:t>
            </a:r>
          </a:p>
          <a:p>
            <a:pPr marL="0" indent="0">
              <a:buNone/>
            </a:pPr>
            <a:r>
              <a:rPr lang="nl-NL" dirty="0"/>
              <a:t>      - bij aanpassingen het lid te informeren</a:t>
            </a:r>
          </a:p>
          <a:p>
            <a:pPr marL="0" indent="0">
              <a:buNone/>
            </a:pPr>
            <a:r>
              <a:rPr lang="nl-NL" dirty="0"/>
              <a:t>      - Om misverstanden te vermijden </a:t>
            </a:r>
          </a:p>
          <a:p>
            <a:pPr marL="0" indent="0">
              <a:buNone/>
            </a:pPr>
            <a:r>
              <a:rPr lang="nl-NL" dirty="0"/>
              <a:t>      </a:t>
            </a:r>
            <a:endParaRPr lang="nl-BE" dirty="0"/>
          </a:p>
        </p:txBody>
      </p:sp>
    </p:spTree>
    <p:extLst>
      <p:ext uri="{BB962C8B-B14F-4D97-AF65-F5344CB8AC3E}">
        <p14:creationId xmlns:p14="http://schemas.microsoft.com/office/powerpoint/2010/main" val="154349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45079F-5EE8-11C8-5D4D-0E1A392374AC}"/>
              </a:ext>
            </a:extLst>
          </p:cNvPr>
          <p:cNvSpPr>
            <a:spLocks noGrp="1"/>
          </p:cNvSpPr>
          <p:nvPr>
            <p:ph type="title"/>
          </p:nvPr>
        </p:nvSpPr>
        <p:spPr/>
        <p:txBody>
          <a:bodyPr/>
          <a:lstStyle/>
          <a:p>
            <a:r>
              <a:rPr lang="nl-NL" dirty="0"/>
              <a:t>Doelstellingen van de </a:t>
            </a:r>
            <a:br>
              <a:rPr lang="nl-NL" dirty="0"/>
            </a:br>
            <a:r>
              <a:rPr lang="nl-NL" dirty="0" err="1"/>
              <a:t>chefkes</a:t>
            </a:r>
            <a:r>
              <a:rPr lang="nl-NL" dirty="0"/>
              <a:t> in 2024 </a:t>
            </a:r>
            <a:endParaRPr lang="nl-BE" dirty="0"/>
          </a:p>
        </p:txBody>
      </p:sp>
      <p:sp>
        <p:nvSpPr>
          <p:cNvPr id="3" name="Tijdelijke aanduiding voor inhoud 2">
            <a:extLst>
              <a:ext uri="{FF2B5EF4-FFF2-40B4-BE49-F238E27FC236}">
                <a16:creationId xmlns:a16="http://schemas.microsoft.com/office/drawing/2014/main" id="{C8474625-E96A-8AE8-B610-605C10FCC02E}"/>
              </a:ext>
            </a:extLst>
          </p:cNvPr>
          <p:cNvSpPr>
            <a:spLocks noGrp="1"/>
          </p:cNvSpPr>
          <p:nvPr>
            <p:ph idx="1"/>
          </p:nvPr>
        </p:nvSpPr>
        <p:spPr/>
        <p:txBody>
          <a:bodyPr/>
          <a:lstStyle/>
          <a:p>
            <a:r>
              <a:rPr lang="nl-NL" dirty="0"/>
              <a:t>Het reglement strenger toe te passen.</a:t>
            </a:r>
          </a:p>
          <a:p>
            <a:r>
              <a:rPr lang="nl-NL" dirty="0"/>
              <a:t>Waarom? </a:t>
            </a:r>
          </a:p>
          <a:p>
            <a:endParaRPr lang="nl-NL" dirty="0"/>
          </a:p>
          <a:p>
            <a:pPr marL="0" indent="0">
              <a:spcBef>
                <a:spcPts val="0"/>
              </a:spcBef>
              <a:buNone/>
            </a:pPr>
            <a:r>
              <a:rPr lang="nl-NL" dirty="0"/>
              <a:t>      - </a:t>
            </a:r>
            <a:r>
              <a:rPr lang="nl-NL" b="0" dirty="0"/>
              <a:t>op een vergadering bleek dat de </a:t>
            </a:r>
            <a:r>
              <a:rPr lang="nl-NL" b="0" dirty="0" err="1"/>
              <a:t>dicipline</a:t>
            </a:r>
            <a:r>
              <a:rPr lang="nl-NL" b="0" dirty="0"/>
              <a:t> bij sommige   </a:t>
            </a:r>
          </a:p>
          <a:p>
            <a:pPr marL="0" indent="0">
              <a:spcBef>
                <a:spcPts val="0"/>
              </a:spcBef>
              <a:buNone/>
            </a:pPr>
            <a:r>
              <a:rPr lang="nl-NL" b="0" dirty="0"/>
              <a:t>         leden ver te zoeken is </a:t>
            </a:r>
          </a:p>
          <a:p>
            <a:pPr marL="0" indent="0">
              <a:spcBef>
                <a:spcPts val="0"/>
              </a:spcBef>
              <a:buNone/>
            </a:pPr>
            <a:r>
              <a:rPr lang="nl-NL" b="0" dirty="0"/>
              <a:t>      - dat het uitvoeren van een bevel niet snel en correct    </a:t>
            </a:r>
          </a:p>
          <a:p>
            <a:pPr marL="0" indent="0">
              <a:spcBef>
                <a:spcPts val="0"/>
              </a:spcBef>
              <a:buNone/>
            </a:pPr>
            <a:r>
              <a:rPr lang="nl-NL" b="0" dirty="0"/>
              <a:t>        worden opgevolgd. </a:t>
            </a:r>
          </a:p>
          <a:p>
            <a:pPr marL="0" indent="0">
              <a:spcBef>
                <a:spcPts val="0"/>
              </a:spcBef>
              <a:buNone/>
            </a:pPr>
            <a:r>
              <a:rPr lang="nl-NL" b="0" dirty="0"/>
              <a:t>      - De jeugdbrandweer heeft een goeie reputatie, die   </a:t>
            </a:r>
          </a:p>
          <a:p>
            <a:pPr marL="0" indent="0">
              <a:spcBef>
                <a:spcPts val="0"/>
              </a:spcBef>
              <a:buNone/>
            </a:pPr>
            <a:r>
              <a:rPr lang="nl-NL" b="0" dirty="0"/>
              <a:t>        willen we zeker behouden.</a:t>
            </a:r>
          </a:p>
          <a:p>
            <a:pPr marL="0" indent="0">
              <a:spcBef>
                <a:spcPts val="0"/>
              </a:spcBef>
              <a:buNone/>
            </a:pPr>
            <a:r>
              <a:rPr lang="nl-NL" b="0" dirty="0"/>
              <a:t>      - Bij een het strenger optreden zal dit een meerwaarde    </a:t>
            </a:r>
          </a:p>
          <a:p>
            <a:pPr marL="0" indent="0">
              <a:spcBef>
                <a:spcPts val="0"/>
              </a:spcBef>
              <a:buNone/>
            </a:pPr>
            <a:r>
              <a:rPr lang="nl-NL" b="0" dirty="0"/>
              <a:t>        geven aan de jeugd zelf , ook in hun verdere carrière</a:t>
            </a:r>
          </a:p>
          <a:p>
            <a:pPr marL="0" indent="0">
              <a:spcBef>
                <a:spcPts val="0"/>
              </a:spcBef>
              <a:buNone/>
            </a:pPr>
            <a:endParaRPr lang="nl-NL" b="0" dirty="0"/>
          </a:p>
          <a:p>
            <a:pPr marL="0" indent="0">
              <a:buNone/>
            </a:pPr>
            <a:r>
              <a:rPr lang="nl-BE" dirty="0"/>
              <a:t>Het is zeker niet de bedoeling om te pesten. </a:t>
            </a:r>
          </a:p>
        </p:txBody>
      </p:sp>
    </p:spTree>
    <p:extLst>
      <p:ext uri="{BB962C8B-B14F-4D97-AF65-F5344CB8AC3E}">
        <p14:creationId xmlns:p14="http://schemas.microsoft.com/office/powerpoint/2010/main" val="3182770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A66629-78F1-CCCA-FE54-74103767B143}"/>
              </a:ext>
            </a:extLst>
          </p:cNvPr>
          <p:cNvSpPr>
            <a:spLocks noGrp="1"/>
          </p:cNvSpPr>
          <p:nvPr>
            <p:ph type="title"/>
          </p:nvPr>
        </p:nvSpPr>
        <p:spPr/>
        <p:txBody>
          <a:bodyPr/>
          <a:lstStyle/>
          <a:p>
            <a:r>
              <a:rPr lang="nl-NL" sz="3200" u="sng" dirty="0">
                <a:effectLst/>
                <a:latin typeface="Calibri" panose="020F0502020204030204" pitchFamily="34" charset="0"/>
                <a:ea typeface="Calibri" panose="020F0502020204030204" pitchFamily="34" charset="0"/>
                <a:cs typeface="Times New Roman" panose="02020603050405020304" pitchFamily="18" charset="0"/>
              </a:rPr>
              <a:t>Doel van de vereniging </a:t>
            </a:r>
            <a:endParaRPr lang="nl-BE" sz="3200" dirty="0"/>
          </a:p>
        </p:txBody>
      </p:sp>
      <p:sp>
        <p:nvSpPr>
          <p:cNvPr id="3" name="Tijdelijke aanduiding voor inhoud 2">
            <a:extLst>
              <a:ext uri="{FF2B5EF4-FFF2-40B4-BE49-F238E27FC236}">
                <a16:creationId xmlns:a16="http://schemas.microsoft.com/office/drawing/2014/main" id="{BBB9017F-BBE1-9460-190C-D10E5F6A16A8}"/>
              </a:ext>
            </a:extLst>
          </p:cNvPr>
          <p:cNvSpPr>
            <a:spLocks noGrp="1"/>
          </p:cNvSpPr>
          <p:nvPr>
            <p:ph idx="1"/>
          </p:nvPr>
        </p:nvSpPr>
        <p:spPr/>
        <p:txBody>
          <a:bodyPr/>
          <a:lstStyle/>
          <a:p>
            <a:pPr marL="342900" marR="313055" lvl="0" indent="-342900">
              <a:lnSpc>
                <a:spcPct val="107000"/>
              </a:lnSpc>
              <a:spcAft>
                <a:spcPts val="133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jongeren in contact brengen met de brandweer en hun begrippen bijbrengen van eerste hulp, brandbestrijding en redding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13055" lvl="0" indent="-342900">
              <a:lnSpc>
                <a:spcPct val="107000"/>
              </a:lnSpc>
              <a:spcAft>
                <a:spcPts val="133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zijn leden voor te bereiden voor een latere, eventuele aanwerving bij de brandweer.</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58140" lvl="0" indent="-342900">
              <a:lnSpc>
                <a:spcPct val="107000"/>
              </a:lnSpc>
              <a:spcAft>
                <a:spcPts val="141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Hier toe worden de leden opgeleid in de beginselen van het oefenen met en opstellen van materieel, het blussen, de eerste hulp ,het uitvoeren van bevelen, de discipline in een korps, het werken in groep en kameraadschap.</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BE" dirty="0"/>
          </a:p>
        </p:txBody>
      </p:sp>
    </p:spTree>
    <p:extLst>
      <p:ext uri="{BB962C8B-B14F-4D97-AF65-F5344CB8AC3E}">
        <p14:creationId xmlns:p14="http://schemas.microsoft.com/office/powerpoint/2010/main" val="338846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F9F483-F49A-4ED3-1130-799F621FEB5A}"/>
              </a:ext>
            </a:extLst>
          </p:cNvPr>
          <p:cNvSpPr>
            <a:spLocks noGrp="1"/>
          </p:cNvSpPr>
          <p:nvPr>
            <p:ph type="title"/>
          </p:nvPr>
        </p:nvSpPr>
        <p:spPr/>
        <p:txBody>
          <a:bodyPr/>
          <a:lstStyle/>
          <a:p>
            <a:r>
              <a:rPr lang="nl-BE" sz="1800" u="sng" dirty="0">
                <a:effectLst/>
                <a:latin typeface="Calibri" panose="020F0502020204030204" pitchFamily="34" charset="0"/>
                <a:ea typeface="Calibri" panose="020F0502020204030204" pitchFamily="34" charset="0"/>
                <a:cs typeface="Times New Roman" panose="02020603050405020304" pitchFamily="18" charset="0"/>
              </a:rPr>
              <a:t> </a:t>
            </a:r>
            <a:r>
              <a:rPr lang="nl-NL" sz="3200" u="sng" dirty="0">
                <a:effectLst/>
                <a:latin typeface="Calibri" panose="020F0502020204030204" pitchFamily="34" charset="0"/>
                <a:ea typeface="Calibri" panose="020F0502020204030204" pitchFamily="34" charset="0"/>
                <a:cs typeface="Times New Roman" panose="02020603050405020304" pitchFamily="18" charset="0"/>
              </a:rPr>
              <a:t>aanwervingsvoorwaarden</a:t>
            </a:r>
            <a:endParaRPr lang="nl-BE" sz="3200" dirty="0"/>
          </a:p>
        </p:txBody>
      </p:sp>
      <p:sp>
        <p:nvSpPr>
          <p:cNvPr id="3" name="Tijdelijke aanduiding voor inhoud 2">
            <a:extLst>
              <a:ext uri="{FF2B5EF4-FFF2-40B4-BE49-F238E27FC236}">
                <a16:creationId xmlns:a16="http://schemas.microsoft.com/office/drawing/2014/main" id="{BFA5E39A-26C8-6D1C-DD1B-5637FAAFECF5}"/>
              </a:ext>
            </a:extLst>
          </p:cNvPr>
          <p:cNvSpPr>
            <a:spLocks noGrp="1"/>
          </p:cNvSpPr>
          <p:nvPr>
            <p:ph idx="1"/>
          </p:nvPr>
        </p:nvSpPr>
        <p:spPr/>
        <p:txBody>
          <a:bodyPr/>
          <a:lstStyle/>
          <a:p>
            <a:pPr marL="0" marR="3175" lvl="0" indent="0">
              <a:lnSpc>
                <a:spcPct val="107000"/>
              </a:lnSpc>
              <a:spcAft>
                <a:spcPts val="8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De selectie gebeurt jaarlijks, tegen uiterlijk eind december, voor zover er plaatsen vacant zijn,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175" lvl="0" indent="-342900">
              <a:spcBef>
                <a:spcPts val="0"/>
              </a:spcBef>
              <a:spcAft>
                <a:spcPts val="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De kandidaten worden aanvaard door de leiding, na gunstig advies van de postoverste.</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851785" lvl="0" indent="-342900">
              <a:spcBef>
                <a:spcPts val="0"/>
              </a:spcBef>
              <a:spcAft>
                <a:spcPts val="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Lid zijn van de Europese gemeenschap</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851785" lvl="0" indent="-342900">
              <a:spcBef>
                <a:spcPts val="0"/>
              </a:spcBef>
              <a:spcAft>
                <a:spcPts val="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In Roeselare woonachtig zijn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1708150" algn="ctr"/>
              </a:tabLst>
            </a:pPr>
            <a:r>
              <a:rPr lang="nl-NL" sz="1800" dirty="0">
                <a:effectLst/>
                <a:latin typeface="Calibri" panose="020F0502020204030204" pitchFamily="34" charset="0"/>
                <a:ea typeface="Calibri" panose="020F0502020204030204" pitchFamily="34" charset="0"/>
                <a:cs typeface="Times New Roman" panose="02020603050405020304" pitchFamily="18" charset="0"/>
              </a:rPr>
              <a:t>Minimum 12 jaar oud zijn, op datum van aanwerving</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spcAft>
                <a:spcPts val="0"/>
              </a:spcAft>
              <a:buFont typeface="Symbol" panose="05050102010706020507" pitchFamily="18" charset="2"/>
              <a:buChar char=""/>
              <a:tabLst>
                <a:tab pos="1708150" algn="ctr"/>
              </a:tabLs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Nederlandse taal machtig zijn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175" lvl="0" indent="-342900">
              <a:spcBef>
                <a:spcPts val="0"/>
              </a:spcBef>
              <a:spcAft>
                <a:spcPts val="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Een schriftelijke verklaring voorleggen, waarbij de ouders verklaren akkoord te gaan met de aanwerving</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175" lvl="0" indent="-342900">
              <a:spcBef>
                <a:spcPts val="0"/>
              </a:spcBef>
              <a:spcAft>
                <a:spcPts val="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Fysisch en medisch geschikt zijn.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175" lvl="0" indent="-342900">
              <a:spcBef>
                <a:spcPts val="0"/>
              </a:spcBef>
              <a:spcAft>
                <a:spcPts val="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ledere kandidaat dient een medisch onderzoek te ondergaan door de huisdokter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192469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2D91DF-C63E-85F3-60D4-87BEF39F591A}"/>
              </a:ext>
            </a:extLst>
          </p:cNvPr>
          <p:cNvSpPr>
            <a:spLocks noGrp="1"/>
          </p:cNvSpPr>
          <p:nvPr>
            <p:ph type="title"/>
          </p:nvPr>
        </p:nvSpPr>
        <p:spPr/>
        <p:txBody>
          <a:bodyPr/>
          <a:lstStyle/>
          <a:p>
            <a:r>
              <a:rPr lang="nl-NL" sz="2800" u="sng" dirty="0">
                <a:effectLst/>
                <a:latin typeface="Calibri" panose="020F0502020204030204" pitchFamily="34" charset="0"/>
                <a:ea typeface="Calibri" panose="020F0502020204030204" pitchFamily="34" charset="0"/>
                <a:cs typeface="Times New Roman" panose="02020603050405020304" pitchFamily="18" charset="0"/>
              </a:rPr>
              <a:t>Beëindiging van bet lidmaatschap</a:t>
            </a:r>
            <a:endParaRPr lang="nl-BE" sz="2800" dirty="0"/>
          </a:p>
        </p:txBody>
      </p:sp>
      <p:sp>
        <p:nvSpPr>
          <p:cNvPr id="3" name="Tijdelijke aanduiding voor inhoud 2">
            <a:extLst>
              <a:ext uri="{FF2B5EF4-FFF2-40B4-BE49-F238E27FC236}">
                <a16:creationId xmlns:a16="http://schemas.microsoft.com/office/drawing/2014/main" id="{179E9BB6-158E-DF01-1C93-7D9C33B0356E}"/>
              </a:ext>
            </a:extLst>
          </p:cNvPr>
          <p:cNvSpPr>
            <a:spLocks noGrp="1"/>
          </p:cNvSpPr>
          <p:nvPr>
            <p:ph idx="1"/>
          </p:nvPr>
        </p:nvSpPr>
        <p:spPr/>
        <p:txBody>
          <a:bodyPr/>
          <a:lstStyle/>
          <a:p>
            <a:pPr marL="342900" marR="3175" lvl="0" indent="-342900">
              <a:spcBef>
                <a:spcPts val="0"/>
              </a:spcBef>
              <a:spcAft>
                <a:spcPts val="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Het lidmaatschap eindigt op 31 December (einde werkjaar) van het jaar dat het lid 18 jaar wordt</a:t>
            </a:r>
          </a:p>
          <a:p>
            <a:pPr marL="0" marR="3175" lvl="0" indent="0">
              <a:spcBef>
                <a:spcPts val="0"/>
              </a:spcBef>
              <a:spcAft>
                <a:spcPts val="0"/>
              </a:spcAft>
              <a:buNone/>
            </a:pP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175" lvl="0" indent="-342900">
              <a:spcBef>
                <a:spcPts val="0"/>
              </a:spcBef>
              <a:spcAft>
                <a:spcPts val="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Het lidmaatschap eindigt automatisch wanneer het lid aangeworven wordt bij de brandweer. </a:t>
            </a:r>
          </a:p>
          <a:p>
            <a:pPr marL="342900" marR="3175" lvl="0" indent="-342900">
              <a:spcBef>
                <a:spcPts val="0"/>
              </a:spcBef>
              <a:spcAft>
                <a:spcPts val="0"/>
              </a:spcAft>
              <a:buFont typeface="Symbol" panose="05050102010706020507" pitchFamily="18" charset="2"/>
              <a:buChar char=""/>
            </a:pP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175" lvl="0" indent="-342900">
              <a:spcBef>
                <a:spcPts val="0"/>
              </a:spcBef>
              <a:spcAft>
                <a:spcPts val="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Beëindiging van het lidmaatschap houdt geen automatische aanwerving in bij de brandweer.</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175" lvl="0" indent="-342900">
              <a:spcBef>
                <a:spcPts val="0"/>
              </a:spcBef>
              <a:spcAft>
                <a:spcPts val="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Het lidmaatschap kan ook eindigen: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3175" lvl="0" indent="0" algn="just">
              <a:spcBef>
                <a:spcPts val="0"/>
              </a:spcBef>
              <a:spcAft>
                <a:spcPts val="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          - </a:t>
            </a:r>
            <a:r>
              <a:rPr lang="nl-NL" sz="1600" b="0" dirty="0">
                <a:effectLst/>
                <a:latin typeface="Calibri" panose="020F0502020204030204" pitchFamily="34" charset="0"/>
                <a:ea typeface="Calibri" panose="020F0502020204030204" pitchFamily="34" charset="0"/>
                <a:cs typeface="Times New Roman" panose="02020603050405020304" pitchFamily="18" charset="0"/>
              </a:rPr>
              <a:t>  Door vrijwillig ontslag.</a:t>
            </a:r>
            <a:endParaRPr lang="nl-BE" sz="1600" b="0" dirty="0">
              <a:latin typeface="Calibri" panose="020F0502020204030204" pitchFamily="34" charset="0"/>
              <a:ea typeface="Calibri" panose="020F0502020204030204" pitchFamily="34" charset="0"/>
              <a:cs typeface="Times New Roman" panose="02020603050405020304" pitchFamily="18" charset="0"/>
            </a:endParaRPr>
          </a:p>
          <a:p>
            <a:pPr marL="0" marR="3175" lvl="0" indent="0" algn="just">
              <a:spcBef>
                <a:spcPts val="0"/>
              </a:spcBef>
              <a:spcAft>
                <a:spcPts val="0"/>
              </a:spcAft>
              <a:buNone/>
            </a:pPr>
            <a:r>
              <a:rPr lang="nl-BE" sz="1600" b="0" dirty="0">
                <a:effectLst/>
                <a:latin typeface="Calibri" panose="020F0502020204030204" pitchFamily="34" charset="0"/>
                <a:ea typeface="Calibri" panose="020F0502020204030204" pitchFamily="34" charset="0"/>
                <a:cs typeface="Times New Roman" panose="02020603050405020304" pitchFamily="18" charset="0"/>
              </a:rPr>
              <a:t>          -   </a:t>
            </a:r>
            <a:r>
              <a:rPr lang="nl-NL" sz="1600" b="0" dirty="0">
                <a:effectLst/>
                <a:latin typeface="Calibri" panose="020F0502020204030204" pitchFamily="34" charset="0"/>
                <a:ea typeface="Calibri" panose="020F0502020204030204" pitchFamily="34" charset="0"/>
                <a:cs typeface="Times New Roman" panose="02020603050405020304" pitchFamily="18" charset="0"/>
              </a:rPr>
              <a:t>Bij ontslag door de leiding, wanneer de voorwaarden, gesteld in art.   </a:t>
            </a:r>
          </a:p>
          <a:p>
            <a:pPr marL="0" marR="3175" lvl="0" indent="0" algn="just">
              <a:spcBef>
                <a:spcPts val="0"/>
              </a:spcBef>
              <a:spcAft>
                <a:spcPts val="0"/>
              </a:spcAft>
              <a:buNone/>
            </a:pPr>
            <a:r>
              <a:rPr lang="nl-NL" sz="1600" b="0" dirty="0">
                <a:latin typeface="Calibri" panose="020F0502020204030204" pitchFamily="34" charset="0"/>
                <a:ea typeface="Calibri" panose="020F0502020204030204" pitchFamily="34" charset="0"/>
                <a:cs typeface="Times New Roman" panose="02020603050405020304" pitchFamily="18" charset="0"/>
              </a:rPr>
              <a:t>               </a:t>
            </a:r>
            <a:r>
              <a:rPr lang="nl-NL" sz="1600" b="0" dirty="0">
                <a:effectLst/>
                <a:latin typeface="Calibri" panose="020F0502020204030204" pitchFamily="34" charset="0"/>
                <a:ea typeface="Calibri" panose="020F0502020204030204" pitchFamily="34" charset="0"/>
                <a:cs typeface="Times New Roman" panose="02020603050405020304" pitchFamily="18" charset="0"/>
              </a:rPr>
              <a:t>3. I niet langer vervuld.</a:t>
            </a: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3175" lvl="0" indent="0" algn="just">
              <a:spcBef>
                <a:spcPts val="0"/>
              </a:spcBef>
              <a:spcAft>
                <a:spcPts val="0"/>
              </a:spcAft>
              <a:buNone/>
            </a:pPr>
            <a:r>
              <a:rPr lang="nl-NL" sz="1600" b="0" dirty="0">
                <a:effectLst/>
                <a:latin typeface="Calibri" panose="020F0502020204030204" pitchFamily="34" charset="0"/>
                <a:ea typeface="Calibri" panose="020F0502020204030204" pitchFamily="34" charset="0"/>
                <a:cs typeface="Times New Roman" panose="02020603050405020304" pitchFamily="18" charset="0"/>
              </a:rPr>
              <a:t>          -   Door afdanking.</a:t>
            </a: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3559520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94368661-CBC5-C6E0-3BED-3CB78AA5E2E6}"/>
              </a:ext>
            </a:extLst>
          </p:cNvPr>
          <p:cNvSpPr>
            <a:spLocks noGrp="1"/>
          </p:cNvSpPr>
          <p:nvPr>
            <p:ph type="title"/>
          </p:nvPr>
        </p:nvSpPr>
        <p:spPr>
          <a:xfrm>
            <a:off x="1331913" y="981075"/>
            <a:ext cx="7489825" cy="508000"/>
          </a:xfrm>
        </p:spPr>
        <p:txBody>
          <a:bodyPr/>
          <a:lstStyle/>
          <a:p>
            <a:endParaRPr lang="en-US"/>
          </a:p>
        </p:txBody>
      </p:sp>
      <p:sp>
        <p:nvSpPr>
          <p:cNvPr id="15" name="Content Placeholder 2">
            <a:extLst>
              <a:ext uri="{FF2B5EF4-FFF2-40B4-BE49-F238E27FC236}">
                <a16:creationId xmlns:a16="http://schemas.microsoft.com/office/drawing/2014/main" id="{1F51083A-6C60-52CD-1785-C6978ED4DCC2}"/>
              </a:ext>
            </a:extLst>
          </p:cNvPr>
          <p:cNvSpPr>
            <a:spLocks noGrp="1"/>
          </p:cNvSpPr>
          <p:nvPr>
            <p:ph idx="1"/>
          </p:nvPr>
        </p:nvSpPr>
        <p:spPr>
          <a:xfrm>
            <a:off x="900113" y="2565400"/>
            <a:ext cx="7486650" cy="3743325"/>
          </a:xfrm>
        </p:spPr>
        <p:txBody>
          <a:bodyPr/>
          <a:lstStyle/>
          <a:p>
            <a:r>
              <a:rPr lang="nl-BE"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Ten aanzien van de leden kunnen volgende tuchtmaatregelen uitgesproken worden:</a:t>
            </a:r>
            <a:endParaRPr lang="nl-BE" sz="1800" b="0" dirty="0">
              <a:effectLst/>
              <a:latin typeface="Calibri" panose="020F0502020204030204" pitchFamily="34" charset="0"/>
              <a:ea typeface="Calibri" panose="020F0502020204030204" pitchFamily="34" charset="0"/>
              <a:cs typeface="Times New Roman" panose="02020603050405020304" pitchFamily="18" charset="0"/>
            </a:endParaRPr>
          </a:p>
          <a:p>
            <a:pPr eaLnBrk="1">
              <a:buSzPct val="45000"/>
              <a:buFont typeface="Wingdings" panose="05000000000000000000" pitchFamily="2" charset="2"/>
              <a:buChar char=""/>
            </a:pPr>
            <a:r>
              <a:rPr lang="nl-BE" altLang="nl-BE" sz="1800" b="0" dirty="0">
                <a:latin typeface="Calibri" panose="020F0502020204030204" pitchFamily="34" charset="0"/>
                <a:ea typeface="MS Gothic" panose="020B0609070205080204" pitchFamily="49" charset="-128"/>
                <a:cs typeface="Calibri" panose="020F0502020204030204" pitchFamily="34" charset="0"/>
              </a:rPr>
              <a:t>Terechtwijzing ( 2 x afwezig zonder reden).</a:t>
            </a:r>
          </a:p>
          <a:p>
            <a:pPr eaLnBrk="1">
              <a:buSzPct val="45000"/>
              <a:buFont typeface="Wingdings" panose="05000000000000000000" pitchFamily="2" charset="2"/>
              <a:buChar char=""/>
            </a:pPr>
            <a:r>
              <a:rPr lang="nl-BE" altLang="nl-BE" sz="1800" b="0" dirty="0">
                <a:latin typeface="Calibri" panose="020F0502020204030204" pitchFamily="34" charset="0"/>
                <a:ea typeface="MS Gothic" panose="020B0609070205080204" pitchFamily="49" charset="-128"/>
                <a:cs typeface="Calibri" panose="020F0502020204030204" pitchFamily="34" charset="0"/>
              </a:rPr>
              <a:t>Schriftelijke berisping.(vb. 1 onwettige afwezigheid of 1 berisping.)</a:t>
            </a:r>
          </a:p>
          <a:p>
            <a:pPr eaLnBrk="1">
              <a:buSzPct val="45000"/>
              <a:buFont typeface="Wingdings" panose="05000000000000000000" pitchFamily="2" charset="2"/>
              <a:buChar char=""/>
            </a:pPr>
            <a:r>
              <a:rPr lang="nl-BE" altLang="nl-BE" sz="1800" b="0" dirty="0">
                <a:latin typeface="Calibri" panose="020F0502020204030204" pitchFamily="34" charset="0"/>
                <a:ea typeface="MS Gothic" panose="020B0609070205080204" pitchFamily="49" charset="-128"/>
                <a:cs typeface="Calibri" panose="020F0502020204030204" pitchFamily="34" charset="0"/>
              </a:rPr>
              <a:t>Schorsing van 3 maanden.(3x afwezig zonder reden)</a:t>
            </a:r>
          </a:p>
          <a:p>
            <a:pPr eaLnBrk="1">
              <a:buSzPct val="45000"/>
              <a:buFont typeface="Wingdings" panose="05000000000000000000" pitchFamily="2" charset="2"/>
              <a:buChar char=""/>
            </a:pPr>
            <a:r>
              <a:rPr lang="nl-BE" altLang="nl-BE" sz="1800" b="0" dirty="0">
                <a:latin typeface="Calibri" panose="020F0502020204030204" pitchFamily="34" charset="0"/>
                <a:ea typeface="MS Gothic" panose="020B0609070205080204" pitchFamily="49" charset="-128"/>
                <a:cs typeface="Calibri" panose="020F0502020204030204" pitchFamily="34" charset="0"/>
              </a:rPr>
              <a:t>Afdanking (v.b. na 2x schorsing )</a:t>
            </a:r>
          </a:p>
          <a:p>
            <a:pPr eaLnBrk="1">
              <a:buSzPct val="45000"/>
              <a:buFont typeface="Wingdings" panose="05000000000000000000" pitchFamily="2" charset="2"/>
              <a:buChar char=""/>
            </a:pP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3175" indent="0" algn="just">
              <a:spcBef>
                <a:spcPts val="0"/>
              </a:spcBef>
              <a:spcAft>
                <a:spcPts val="0"/>
              </a:spcAft>
              <a:buNone/>
            </a:pPr>
            <a:r>
              <a:rPr lang="nl-BE" sz="16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tuchtstraffen worden uitgesproken na de betrokkene te hebben gehoord.</a:t>
            </a: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3175" indent="0" algn="just">
              <a:spcBef>
                <a:spcPts val="0"/>
              </a:spcBef>
              <a:spcAft>
                <a:spcPts val="0"/>
              </a:spcAft>
              <a:buNone/>
            </a:pPr>
            <a:r>
              <a:rPr lang="nl-BE" sz="16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terechtwijzing en de schriftelijke berisping worden uitgesproken door de verantwoordelijke van de leiding.</a:t>
            </a: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3175" indent="0" algn="just">
              <a:spcBef>
                <a:spcPts val="0"/>
              </a:spcBef>
              <a:spcAft>
                <a:spcPts val="0"/>
              </a:spcAft>
              <a:buNone/>
            </a:pPr>
            <a:r>
              <a:rPr lang="nl-BE" sz="16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schorsing en de afdanking worden uitgesproken door de verantwoordelijke van de leiding, na advies van de Postoverste .</a:t>
            </a: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3175" indent="0" algn="just">
              <a:spcBef>
                <a:spcPts val="0"/>
              </a:spcBef>
              <a:spcAft>
                <a:spcPts val="0"/>
              </a:spcAft>
              <a:buNone/>
            </a:pPr>
            <a:r>
              <a:rPr lang="nl-BE" sz="16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aard, reden en datum worden opgetekend.</a:t>
            </a:r>
            <a:endParaRPr lang="nl-BE" sz="16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84748838"/>
      </p:ext>
    </p:extLst>
  </p:cSld>
  <p:clrMapOvr>
    <a:masterClrMapping/>
  </p:clrMapOvr>
</p:sld>
</file>

<file path=ppt/theme/theme1.xml><?xml version="1.0" encoding="utf-8"?>
<a:theme xmlns:a="http://schemas.openxmlformats.org/drawingml/2006/main" name="template">
  <a:themeElements>
    <a:clrScheme name="template 8">
      <a:dk1>
        <a:srgbClr val="4D4D4D"/>
      </a:dk1>
      <a:lt1>
        <a:srgbClr val="FFFFFF"/>
      </a:lt1>
      <a:dk2>
        <a:srgbClr val="4D4D4D"/>
      </a:dk2>
      <a:lt2>
        <a:srgbClr val="393939"/>
      </a:lt2>
      <a:accent1>
        <a:srgbClr val="858585"/>
      </a:accent1>
      <a:accent2>
        <a:srgbClr val="939393"/>
      </a:accent2>
      <a:accent3>
        <a:srgbClr val="FFFFFF"/>
      </a:accent3>
      <a:accent4>
        <a:srgbClr val="404040"/>
      </a:accent4>
      <a:accent5>
        <a:srgbClr val="C2C2C2"/>
      </a:accent5>
      <a:accent6>
        <a:srgbClr val="858585"/>
      </a:accent6>
      <a:hlink>
        <a:srgbClr val="696969"/>
      </a:hlink>
      <a:folHlink>
        <a:srgbClr val="DDDDDD"/>
      </a:folHlink>
    </a:clrScheme>
    <a:fontScheme name="template">
      <a:majorFont>
        <a:latin typeface="ChunkFive"/>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11163C"/>
        </a:lt2>
        <a:accent1>
          <a:srgbClr val="212B53"/>
        </a:accent1>
        <a:accent2>
          <a:srgbClr val="364481"/>
        </a:accent2>
        <a:accent3>
          <a:srgbClr val="FFFFFF"/>
        </a:accent3>
        <a:accent4>
          <a:srgbClr val="404040"/>
        </a:accent4>
        <a:accent5>
          <a:srgbClr val="ABACB3"/>
        </a:accent5>
        <a:accent6>
          <a:srgbClr val="303D74"/>
        </a:accent6>
        <a:hlink>
          <a:srgbClr val="3E4985"/>
        </a:hlink>
        <a:folHlink>
          <a:srgbClr val="DDDDDD"/>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0D254C"/>
        </a:lt2>
        <a:accent1>
          <a:srgbClr val="254B83"/>
        </a:accent1>
        <a:accent2>
          <a:srgbClr val="406DAA"/>
        </a:accent2>
        <a:accent3>
          <a:srgbClr val="FFFFFF"/>
        </a:accent3>
        <a:accent4>
          <a:srgbClr val="404040"/>
        </a:accent4>
        <a:accent5>
          <a:srgbClr val="ACB1C1"/>
        </a:accent5>
        <a:accent6>
          <a:srgbClr val="39629A"/>
        </a:accent6>
        <a:hlink>
          <a:srgbClr val="3267B4"/>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363B45"/>
        </a:lt2>
        <a:accent1>
          <a:srgbClr val="A99D9B"/>
        </a:accent1>
        <a:accent2>
          <a:srgbClr val="565A66"/>
        </a:accent2>
        <a:accent3>
          <a:srgbClr val="FFFFFF"/>
        </a:accent3>
        <a:accent4>
          <a:srgbClr val="404040"/>
        </a:accent4>
        <a:accent5>
          <a:srgbClr val="D1CCCB"/>
        </a:accent5>
        <a:accent6>
          <a:srgbClr val="4D515C"/>
        </a:accent6>
        <a:hlink>
          <a:srgbClr val="927154"/>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2E3236"/>
        </a:lt2>
        <a:accent1>
          <a:srgbClr val="B26920"/>
        </a:accent1>
        <a:accent2>
          <a:srgbClr val="6F7F8D"/>
        </a:accent2>
        <a:accent3>
          <a:srgbClr val="FFFFFF"/>
        </a:accent3>
        <a:accent4>
          <a:srgbClr val="404040"/>
        </a:accent4>
        <a:accent5>
          <a:srgbClr val="D5B9AB"/>
        </a:accent5>
        <a:accent6>
          <a:srgbClr val="64727F"/>
        </a:accent6>
        <a:hlink>
          <a:srgbClr val="EEC722"/>
        </a:hlink>
        <a:folHlink>
          <a:srgbClr val="DDDDDD"/>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2E3236"/>
        </a:lt2>
        <a:accent1>
          <a:srgbClr val="9BB6EE"/>
        </a:accent1>
        <a:accent2>
          <a:srgbClr val="6F7F8D"/>
        </a:accent2>
        <a:accent3>
          <a:srgbClr val="FFFFFF"/>
        </a:accent3>
        <a:accent4>
          <a:srgbClr val="404040"/>
        </a:accent4>
        <a:accent5>
          <a:srgbClr val="CBD7F5"/>
        </a:accent5>
        <a:accent6>
          <a:srgbClr val="64727F"/>
        </a:accent6>
        <a:hlink>
          <a:srgbClr val="84AAF3"/>
        </a:hlink>
        <a:folHlink>
          <a:srgbClr val="DDDDDD"/>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40494F"/>
        </a:lt2>
        <a:accent1>
          <a:srgbClr val="6D7D8A"/>
        </a:accent1>
        <a:accent2>
          <a:srgbClr val="A7A7A7"/>
        </a:accent2>
        <a:accent3>
          <a:srgbClr val="FFFFFF"/>
        </a:accent3>
        <a:accent4>
          <a:srgbClr val="404040"/>
        </a:accent4>
        <a:accent5>
          <a:srgbClr val="BABFC4"/>
        </a:accent5>
        <a:accent6>
          <a:srgbClr val="979797"/>
        </a:accent6>
        <a:hlink>
          <a:srgbClr val="7F7F7F"/>
        </a:hlink>
        <a:folHlink>
          <a:srgbClr val="DDDDDD"/>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4D4D4D"/>
        </a:dk2>
        <a:lt2>
          <a:srgbClr val="454D52"/>
        </a:lt2>
        <a:accent1>
          <a:srgbClr val="7D8B97"/>
        </a:accent1>
        <a:accent2>
          <a:srgbClr val="CBCBCB"/>
        </a:accent2>
        <a:accent3>
          <a:srgbClr val="FFFFFF"/>
        </a:accent3>
        <a:accent4>
          <a:srgbClr val="404040"/>
        </a:accent4>
        <a:accent5>
          <a:srgbClr val="BFC4C9"/>
        </a:accent5>
        <a:accent6>
          <a:srgbClr val="B8B8B8"/>
        </a:accent6>
        <a:hlink>
          <a:srgbClr val="515869"/>
        </a:hlink>
        <a:folHlink>
          <a:srgbClr val="DDDDD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4D4D4D"/>
        </a:dk2>
        <a:lt2>
          <a:srgbClr val="393939"/>
        </a:lt2>
        <a:accent1>
          <a:srgbClr val="858585"/>
        </a:accent1>
        <a:accent2>
          <a:srgbClr val="939393"/>
        </a:accent2>
        <a:accent3>
          <a:srgbClr val="FFFFFF"/>
        </a:accent3>
        <a:accent4>
          <a:srgbClr val="404040"/>
        </a:accent4>
        <a:accent5>
          <a:srgbClr val="C2C2C2"/>
        </a:accent5>
        <a:accent6>
          <a:srgbClr val="858585"/>
        </a:accent6>
        <a:hlink>
          <a:srgbClr val="696969"/>
        </a:hlink>
        <a:folHlink>
          <a:srgbClr val="DDDDD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4D4D4D"/>
        </a:dk2>
        <a:lt2>
          <a:srgbClr val="4F5056"/>
        </a:lt2>
        <a:accent1>
          <a:srgbClr val="7E7F8E"/>
        </a:accent1>
        <a:accent2>
          <a:srgbClr val="C0C1C5"/>
        </a:accent2>
        <a:accent3>
          <a:srgbClr val="FFFFFF"/>
        </a:accent3>
        <a:accent4>
          <a:srgbClr val="404040"/>
        </a:accent4>
        <a:accent5>
          <a:srgbClr val="C0C0C6"/>
        </a:accent5>
        <a:accent6>
          <a:srgbClr val="AEAFB2"/>
        </a:accent6>
        <a:hlink>
          <a:srgbClr val="ACAFB7"/>
        </a:hlink>
        <a:folHlink>
          <a:srgbClr val="DDDDD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4D4D4D"/>
        </a:dk2>
        <a:lt2>
          <a:srgbClr val="85978F"/>
        </a:lt2>
        <a:accent1>
          <a:srgbClr val="9DA499"/>
        </a:accent1>
        <a:accent2>
          <a:srgbClr val="A5B9BA"/>
        </a:accent2>
        <a:accent3>
          <a:srgbClr val="FFFFFF"/>
        </a:accent3>
        <a:accent4>
          <a:srgbClr val="404040"/>
        </a:accent4>
        <a:accent5>
          <a:srgbClr val="CCCFCA"/>
        </a:accent5>
        <a:accent6>
          <a:srgbClr val="95A7A8"/>
        </a:accent6>
        <a:hlink>
          <a:srgbClr val="ABB4AB"/>
        </a:hlink>
        <a:folHlink>
          <a:srgbClr val="DDDDD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4D4D4D"/>
        </a:dk2>
        <a:lt2>
          <a:srgbClr val="484847"/>
        </a:lt2>
        <a:accent1>
          <a:srgbClr val="7C7C74"/>
        </a:accent1>
        <a:accent2>
          <a:srgbClr val="AFB2AA"/>
        </a:accent2>
        <a:accent3>
          <a:srgbClr val="FFFFFF"/>
        </a:accent3>
        <a:accent4>
          <a:srgbClr val="404040"/>
        </a:accent4>
        <a:accent5>
          <a:srgbClr val="BFBFBC"/>
        </a:accent5>
        <a:accent6>
          <a:srgbClr val="9EA19A"/>
        </a:accent6>
        <a:hlink>
          <a:srgbClr val="D4D2C6"/>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hunkFive"/>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1655</TotalTime>
  <Words>1262</Words>
  <Application>Microsoft Office PowerPoint</Application>
  <PresentationFormat>Aangepast</PresentationFormat>
  <Paragraphs>142</Paragraphs>
  <Slides>19</Slides>
  <Notes>3</Notes>
  <HiddenSlides>0</HiddenSlides>
  <MMClips>0</MMClips>
  <ScaleCrop>false</ScaleCrop>
  <HeadingPairs>
    <vt:vector size="6" baseType="variant">
      <vt:variant>
        <vt:lpstr>Gebruikte lettertypen</vt:lpstr>
      </vt:variant>
      <vt:variant>
        <vt:i4>8</vt:i4>
      </vt:variant>
      <vt:variant>
        <vt:lpstr>Thema</vt:lpstr>
      </vt:variant>
      <vt:variant>
        <vt:i4>2</vt:i4>
      </vt:variant>
      <vt:variant>
        <vt:lpstr>Diatitels</vt:lpstr>
      </vt:variant>
      <vt:variant>
        <vt:i4>19</vt:i4>
      </vt:variant>
    </vt:vector>
  </HeadingPairs>
  <TitlesOfParts>
    <vt:vector size="29" baseType="lpstr">
      <vt:lpstr>Arial</vt:lpstr>
      <vt:lpstr>Calibri</vt:lpstr>
      <vt:lpstr>Calibri Light</vt:lpstr>
      <vt:lpstr>ChunkFive</vt:lpstr>
      <vt:lpstr>Google Sans</vt:lpstr>
      <vt:lpstr>Helvetica Neue</vt:lpstr>
      <vt:lpstr>Symbol</vt:lpstr>
      <vt:lpstr>Wingdings</vt:lpstr>
      <vt:lpstr>template</vt:lpstr>
      <vt:lpstr>Custom Design</vt:lpstr>
      <vt:lpstr>Huisregels en afspraken  </vt:lpstr>
      <vt:lpstr>Reglement jeugd 2023</vt:lpstr>
      <vt:lpstr> Waarom een reglement ?  </vt:lpstr>
      <vt:lpstr> Waarom ieder jaar opnieuw dit document herhalen? </vt:lpstr>
      <vt:lpstr>Doelstellingen van de  chefkes in 2024 </vt:lpstr>
      <vt:lpstr>Doel van de vereniging </vt:lpstr>
      <vt:lpstr> aanwervingsvoorwaarden</vt:lpstr>
      <vt:lpstr>Beëindiging van bet lidmaatschap</vt:lpstr>
      <vt:lpstr>PowerPoint-presentatie</vt:lpstr>
      <vt:lpstr> Algemene redenen tot tuchtmaatregelen </vt:lpstr>
      <vt:lpstr>Tuchtovertredingen </vt:lpstr>
      <vt:lpstr>Beleefdheid, voorkomen, gedrag en zorgzaamheid.</vt:lpstr>
      <vt:lpstr>  Kledij en uitrusting  </vt:lpstr>
      <vt:lpstr>Beste uniform </vt:lpstr>
      <vt:lpstr>Oefenkledij</vt:lpstr>
      <vt:lpstr>Sportuitrusting </vt:lpstr>
      <vt:lpstr>Waarborg en schadevergoeding</vt:lpstr>
      <vt:lpstr>Verzekering</vt:lpstr>
      <vt:lpstr>Besluit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PoweredTemplates.com</dc:creator>
  <cp:lastModifiedBy>Filip Dekeerle</cp:lastModifiedBy>
  <cp:revision>112</cp:revision>
  <dcterms:created xsi:type="dcterms:W3CDTF">2006-06-13T13:38:55Z</dcterms:created>
  <dcterms:modified xsi:type="dcterms:W3CDTF">2023-12-01T14:11:28Z</dcterms:modified>
</cp:coreProperties>
</file>